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SemiBold"/>
      <p:regular r:id="rId25"/>
      <p:bold r:id="rId26"/>
      <p:italic r:id="rId27"/>
      <p:boldItalic r:id="rId28"/>
    </p:embeddedFont>
    <p:embeddedFont>
      <p:font typeface="Montserrat"/>
      <p:bold r:id="rId29"/>
      <p:boldItalic r:id="rId30"/>
    </p:embeddedFont>
    <p:embeddedFont>
      <p:font typeface="Montserrat Medium"/>
      <p:regular r:id="rId31"/>
      <p:bold r:id="rId32"/>
      <p:italic r:id="rId33"/>
      <p:boldItalic r:id="rId34"/>
    </p:embeddedFont>
    <p:embeddedFont>
      <p:font typeface="Open Sans SemiBold"/>
      <p:regular r:id="rId35"/>
      <p:bold r:id="rId36"/>
      <p:italic r:id="rId37"/>
      <p:boldItalic r:id="rId38"/>
    </p:embeddedFont>
    <p:embeddedFont>
      <p:font typeface="Montserrat ExtraBold"/>
      <p:bold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5.xml"/><Relationship Id="rId33" Type="http://schemas.openxmlformats.org/officeDocument/2006/relationships/font" Target="fonts/MontserratMedium-italic.fntdata"/><Relationship Id="rId10" Type="http://schemas.openxmlformats.org/officeDocument/2006/relationships/slide" Target="slides/slide4.xml"/><Relationship Id="rId32" Type="http://schemas.openxmlformats.org/officeDocument/2006/relationships/font" Target="fonts/MontserratMedium-bold.fntdata"/><Relationship Id="rId13" Type="http://schemas.openxmlformats.org/officeDocument/2006/relationships/slide" Target="slides/slide7.xml"/><Relationship Id="rId35" Type="http://schemas.openxmlformats.org/officeDocument/2006/relationships/font" Target="fonts/OpenSansSemiBold-regular.fntdata"/><Relationship Id="rId12" Type="http://schemas.openxmlformats.org/officeDocument/2006/relationships/slide" Target="slides/slide6.xml"/><Relationship Id="rId34" Type="http://schemas.openxmlformats.org/officeDocument/2006/relationships/font" Target="fonts/MontserratMedium-boldItalic.fntdata"/><Relationship Id="rId15" Type="http://schemas.openxmlformats.org/officeDocument/2006/relationships/slide" Target="slides/slide9.xml"/><Relationship Id="rId37" Type="http://schemas.openxmlformats.org/officeDocument/2006/relationships/font" Target="fonts/OpenSansSemiBold-italic.fntdata"/><Relationship Id="rId14" Type="http://schemas.openxmlformats.org/officeDocument/2006/relationships/slide" Target="slides/slide8.xml"/><Relationship Id="rId36" Type="http://schemas.openxmlformats.org/officeDocument/2006/relationships/font" Target="fonts/OpenSansSemiBold-bold.fntdata"/><Relationship Id="rId17" Type="http://schemas.openxmlformats.org/officeDocument/2006/relationships/slide" Target="slides/slide11.xml"/><Relationship Id="rId39" Type="http://schemas.openxmlformats.org/officeDocument/2006/relationships/font" Target="fonts/MontserratExtraBold-bold.fntdata"/><Relationship Id="rId16" Type="http://schemas.openxmlformats.org/officeDocument/2006/relationships/slide" Target="slides/slide10.xml"/><Relationship Id="rId38" Type="http://schemas.openxmlformats.org/officeDocument/2006/relationships/font" Target="fonts/OpenSans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455bd16ee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d455bd16ee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9e4c3937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9e4c3937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90978226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90978226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e7614f89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e7614f89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9e4c3937f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9e4c3937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e7614f89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e7614f89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e6264db13b6024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e6264db13b6024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9e4c393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9e4c393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Развернутый комментарий</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9e4c39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9e4c39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06165e40a_0_4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d06165e40a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3eeb02b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3eeb02b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9e4c3937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9e4c3937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Развернутый комментарий.</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56722ef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56722ef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9e4c3937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9e4c3937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2daacab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2daacab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2daacab1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2daacab1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9e4c3937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9e4c3937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9e4c3937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9e4c3937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8" name="Google Shape;58;p14"/>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9" name="Google Shape;59;p14"/>
          <p:cNvPicPr preferRelativeResize="0"/>
          <p:nvPr/>
        </p:nvPicPr>
        <p:blipFill rotWithShape="1">
          <a:blip r:embed="rId2">
            <a:alphaModFix/>
          </a:blip>
          <a:srcRect b="0" l="0" r="0" t="0"/>
          <a:stretch/>
        </p:blipFill>
        <p:spPr>
          <a:xfrm>
            <a:off x="281335" y="169772"/>
            <a:ext cx="738994" cy="22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1000"/>
                                        <p:tgtEl>
                                          <p:spTgt spid="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Custom Layout">
  <p:cSld name="75_Custom Layout">
    <p:spTree>
      <p:nvGrpSpPr>
        <p:cNvPr id="61" name="Shape 61"/>
        <p:cNvGrpSpPr/>
        <p:nvPr/>
      </p:nvGrpSpPr>
      <p:grpSpPr>
        <a:xfrm>
          <a:off x="0" y="0"/>
          <a:ext cx="0" cy="0"/>
          <a:chOff x="0" y="0"/>
          <a:chExt cx="0" cy="0"/>
        </a:xfrm>
      </p:grpSpPr>
      <p:sp>
        <p:nvSpPr>
          <p:cNvPr id="62" name="Google Shape;62;p16"/>
          <p:cNvSpPr/>
          <p:nvPr>
            <p:ph idx="2" type="pic"/>
          </p:nvPr>
        </p:nvSpPr>
        <p:spPr>
          <a:xfrm>
            <a:off x="0" y="0"/>
            <a:ext cx="3055800" cy="5143500"/>
          </a:xfrm>
          <a:prstGeom prst="rect">
            <a:avLst/>
          </a:prstGeom>
          <a:solidFill>
            <a:schemeClr val="lt1"/>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3" name="Google Shape;63;p16"/>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showMasterSp="0">
  <p:cSld name="45_Custom Layout">
    <p:spTree>
      <p:nvGrpSpPr>
        <p:cNvPr id="64" name="Shape 64"/>
        <p:cNvGrpSpPr/>
        <p:nvPr/>
      </p:nvGrpSpPr>
      <p:grpSpPr>
        <a:xfrm>
          <a:off x="0" y="0"/>
          <a:ext cx="0" cy="0"/>
          <a:chOff x="0" y="0"/>
          <a:chExt cx="0" cy="0"/>
        </a:xfrm>
      </p:grpSpPr>
      <p:sp>
        <p:nvSpPr>
          <p:cNvPr id="65" name="Google Shape;65;p17"/>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7_Custom Layout">
    <p:spTree>
      <p:nvGrpSpPr>
        <p:cNvPr id="66" name="Shape 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solidFill>
          <a:schemeClr val="lt1"/>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1_Custom Layout">
  <p:cSld name="131_Custom Layout">
    <p:spTree>
      <p:nvGrpSpPr>
        <p:cNvPr id="69" name="Shape 69"/>
        <p:cNvGrpSpPr/>
        <p:nvPr/>
      </p:nvGrpSpPr>
      <p:grpSpPr>
        <a:xfrm>
          <a:off x="0" y="0"/>
          <a:ext cx="0" cy="0"/>
          <a:chOff x="0" y="0"/>
          <a:chExt cx="0" cy="0"/>
        </a:xfrm>
      </p:grpSpPr>
      <p:sp>
        <p:nvSpPr>
          <p:cNvPr id="70" name="Google Shape;70;p2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20"/>
          <p:cNvSpPr/>
          <p:nvPr>
            <p:ph idx="2" type="pic"/>
          </p:nvPr>
        </p:nvSpPr>
        <p:spPr>
          <a:xfrm>
            <a:off x="5336381" y="0"/>
            <a:ext cx="3807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Custom Layout" showMasterSp="0">
  <p:cSld name="65_Custom Layout">
    <p:spTree>
      <p:nvGrpSpPr>
        <p:cNvPr id="72" name="Shape 72"/>
        <p:cNvGrpSpPr/>
        <p:nvPr/>
      </p:nvGrpSpPr>
      <p:grpSpPr>
        <a:xfrm>
          <a:off x="0" y="0"/>
          <a:ext cx="0" cy="0"/>
          <a:chOff x="0" y="0"/>
          <a:chExt cx="0" cy="0"/>
        </a:xfrm>
      </p:grpSpPr>
      <p:sp>
        <p:nvSpPr>
          <p:cNvPr id="73" name="Google Shape;73;p21"/>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4" name="Shape 74"/>
        <p:cNvGrpSpPr/>
        <p:nvPr/>
      </p:nvGrpSpPr>
      <p:grpSpPr>
        <a:xfrm>
          <a:off x="0" y="0"/>
          <a:ext cx="0" cy="0"/>
          <a:chOff x="0" y="0"/>
          <a:chExt cx="0" cy="0"/>
        </a:xfrm>
      </p:grpSpPr>
      <p:sp>
        <p:nvSpPr>
          <p:cNvPr id="75" name="Google Shape;75;p22"/>
          <p:cNvSpPr/>
          <p:nvPr>
            <p:ph idx="2" type="pic"/>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600"/>
              </a:spcBef>
              <a:spcAft>
                <a:spcPts val="0"/>
              </a:spcAft>
              <a:buClr>
                <a:schemeClr val="dk1"/>
              </a:buClr>
              <a:buSzPts val="1200"/>
              <a:buFont typeface="Arial"/>
              <a:buChar char="•"/>
              <a:defRPr b="0" i="0" sz="10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chemeClr val="dk1"/>
              </a:buClr>
              <a:buSzPts val="18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chemeClr val="dk1"/>
              </a:buClr>
              <a:buSzPts val="15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lvl="8"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23"/>
          <p:cNvSpPr/>
          <p:nvPr>
            <p:ph idx="2" type="pic"/>
          </p:nvPr>
        </p:nvSpPr>
        <p:spPr>
          <a:xfrm>
            <a:off x="4572000" y="0"/>
            <a:ext cx="4572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8" name="Google Shape;78;p23"/>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79" name="Shape 79"/>
        <p:cNvGrpSpPr/>
        <p:nvPr/>
      </p:nvGrpSpPr>
      <p:grpSpPr>
        <a:xfrm>
          <a:off x="0" y="0"/>
          <a:ext cx="0" cy="0"/>
          <a:chOff x="0" y="0"/>
          <a:chExt cx="0" cy="0"/>
        </a:xfrm>
      </p:grpSpPr>
      <p:sp>
        <p:nvSpPr>
          <p:cNvPr id="80" name="Google Shape;80;p24"/>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4"/>
          <p:cNvSpPr/>
          <p:nvPr>
            <p:ph idx="2" type="pic"/>
          </p:nvPr>
        </p:nvSpPr>
        <p:spPr>
          <a:xfrm>
            <a:off x="764381" y="0"/>
            <a:ext cx="2286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
        <p:nvSpPr>
          <p:cNvPr id="83" name="Google Shape;83;p25"/>
          <p:cNvSpPr txBox="1"/>
          <p:nvPr>
            <p:ph type="title"/>
          </p:nvPr>
        </p:nvSpPr>
        <p:spPr>
          <a:xfrm>
            <a:off x="5332065" y="710026"/>
            <a:ext cx="3049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25"/>
          <p:cNvSpPr/>
          <p:nvPr>
            <p:ph idx="2" type="pic"/>
          </p:nvPr>
        </p:nvSpPr>
        <p:spPr>
          <a:xfrm>
            <a:off x="762000" y="0"/>
            <a:ext cx="3810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5" name="Shape 85"/>
        <p:cNvGrpSpPr/>
        <p:nvPr/>
      </p:nvGrpSpPr>
      <p:grpSpPr>
        <a:xfrm>
          <a:off x="0" y="0"/>
          <a:ext cx="0" cy="0"/>
          <a:chOff x="0" y="0"/>
          <a:chExt cx="0" cy="0"/>
        </a:xfrm>
      </p:grpSpPr>
      <p:sp>
        <p:nvSpPr>
          <p:cNvPr id="86" name="Google Shape;86;p26"/>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26"/>
          <p:cNvSpPr/>
          <p:nvPr>
            <p:ph idx="2" type="pic"/>
          </p:nvPr>
        </p:nvSpPr>
        <p:spPr>
          <a:xfrm>
            <a:off x="762000" y="3429000"/>
            <a:ext cx="83820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88" name="Shape 88"/>
        <p:cNvGrpSpPr/>
        <p:nvPr/>
      </p:nvGrpSpPr>
      <p:grpSpPr>
        <a:xfrm>
          <a:off x="0" y="0"/>
          <a:ext cx="0" cy="0"/>
          <a:chOff x="0" y="0"/>
          <a:chExt cx="0" cy="0"/>
        </a:xfrm>
      </p:grpSpPr>
      <p:sp>
        <p:nvSpPr>
          <p:cNvPr id="89" name="Google Shape;89;p27"/>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7"/>
          <p:cNvSpPr/>
          <p:nvPr>
            <p:ph idx="2" type="pic"/>
          </p:nvPr>
        </p:nvSpPr>
        <p:spPr>
          <a:xfrm>
            <a:off x="6185389" y="0"/>
            <a:ext cx="2958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Custom Layout">
  <p:cSld name="90_Custom Layout">
    <p:spTree>
      <p:nvGrpSpPr>
        <p:cNvPr id="91" name="Shape 91"/>
        <p:cNvGrpSpPr/>
        <p:nvPr/>
      </p:nvGrpSpPr>
      <p:grpSpPr>
        <a:xfrm>
          <a:off x="0" y="0"/>
          <a:ext cx="0" cy="0"/>
          <a:chOff x="0" y="0"/>
          <a:chExt cx="0" cy="0"/>
        </a:xfrm>
      </p:grpSpPr>
      <p:sp>
        <p:nvSpPr>
          <p:cNvPr id="92" name="Google Shape;92;p28"/>
          <p:cNvSpPr txBox="1"/>
          <p:nvPr>
            <p:ph type="title"/>
          </p:nvPr>
        </p:nvSpPr>
        <p:spPr>
          <a:xfrm>
            <a:off x="1521619" y="710026"/>
            <a:ext cx="3812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9_Custom Layout">
  <p:cSld name="129_Custom Layout">
    <p:spTree>
      <p:nvGrpSpPr>
        <p:cNvPr id="93" name="Shape 93"/>
        <p:cNvGrpSpPr/>
        <p:nvPr/>
      </p:nvGrpSpPr>
      <p:grpSpPr>
        <a:xfrm>
          <a:off x="0" y="0"/>
          <a:ext cx="0" cy="0"/>
          <a:chOff x="0" y="0"/>
          <a:chExt cx="0" cy="0"/>
        </a:xfrm>
      </p:grpSpPr>
      <p:sp>
        <p:nvSpPr>
          <p:cNvPr id="94" name="Google Shape;94;p29"/>
          <p:cNvSpPr txBox="1"/>
          <p:nvPr>
            <p:ph type="title"/>
          </p:nvPr>
        </p:nvSpPr>
        <p:spPr>
          <a:xfrm>
            <a:off x="1521618" y="710026"/>
            <a:ext cx="3979200" cy="1104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3_Custom Layout">
  <p:cSld name="133_Custom Layout">
    <p:bg>
      <p:bgPr>
        <a:solidFill>
          <a:schemeClr val="lt1"/>
        </a:solidFill>
      </p:bgPr>
    </p:bg>
    <p:spTree>
      <p:nvGrpSpPr>
        <p:cNvPr id="95" name="Shape 95"/>
        <p:cNvGrpSpPr/>
        <p:nvPr/>
      </p:nvGrpSpPr>
      <p:grpSpPr>
        <a:xfrm>
          <a:off x="0" y="0"/>
          <a:ext cx="0" cy="0"/>
          <a:chOff x="0" y="0"/>
          <a:chExt cx="0" cy="0"/>
        </a:xfrm>
      </p:grpSpPr>
      <p:sp>
        <p:nvSpPr>
          <p:cNvPr id="96" name="Google Shape;96;p30"/>
          <p:cNvSpPr txBox="1"/>
          <p:nvPr>
            <p:ph type="title"/>
          </p:nvPr>
        </p:nvSpPr>
        <p:spPr>
          <a:xfrm>
            <a:off x="3111783" y="1038639"/>
            <a:ext cx="2920500" cy="9375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700"/>
              <a:buFont typeface="Montserra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30"/>
          <p:cNvSpPr/>
          <p:nvPr>
            <p:ph idx="2" type="pic"/>
          </p:nvPr>
        </p:nvSpPr>
        <p:spPr>
          <a:xfrm>
            <a:off x="1285874" y="587184"/>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8" name="Google Shape;98;p30"/>
          <p:cNvSpPr/>
          <p:nvPr>
            <p:ph idx="3" type="pic"/>
          </p:nvPr>
        </p:nvSpPr>
        <p:spPr>
          <a:xfrm>
            <a:off x="6336507" y="587183"/>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9" name="Google Shape;99;p30"/>
          <p:cNvSpPr/>
          <p:nvPr>
            <p:ph idx="4" type="pic"/>
          </p:nvPr>
        </p:nvSpPr>
        <p:spPr>
          <a:xfrm>
            <a:off x="1285874"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0" name="Google Shape;100;p30"/>
          <p:cNvSpPr/>
          <p:nvPr>
            <p:ph idx="5" type="pic"/>
          </p:nvPr>
        </p:nvSpPr>
        <p:spPr>
          <a:xfrm>
            <a:off x="6336507"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bg>
      <p:bgPr>
        <a:solidFill>
          <a:schemeClr val="lt1"/>
        </a:solidFill>
      </p:bgPr>
    </p:bg>
    <p:spTree>
      <p:nvGrpSpPr>
        <p:cNvPr id="101" name="Shape 101"/>
        <p:cNvGrpSpPr/>
        <p:nvPr/>
      </p:nvGrpSpPr>
      <p:grpSpPr>
        <a:xfrm>
          <a:off x="0" y="0"/>
          <a:ext cx="0" cy="0"/>
          <a:chOff x="0" y="0"/>
          <a:chExt cx="0" cy="0"/>
        </a:xfrm>
      </p:grpSpPr>
      <p:sp>
        <p:nvSpPr>
          <p:cNvPr id="102" name="Google Shape;102;p3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31"/>
          <p:cNvSpPr/>
          <p:nvPr>
            <p:ph idx="2" type="pic"/>
          </p:nvPr>
        </p:nvSpPr>
        <p:spPr>
          <a:xfrm>
            <a:off x="1674018"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4" name="Google Shape;104;p31"/>
          <p:cNvSpPr/>
          <p:nvPr>
            <p:ph idx="3" type="pic"/>
          </p:nvPr>
        </p:nvSpPr>
        <p:spPr>
          <a:xfrm>
            <a:off x="5123023"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5" name="Google Shape;105;p31"/>
          <p:cNvSpPr/>
          <p:nvPr>
            <p:ph idx="4" type="pic"/>
          </p:nvPr>
        </p:nvSpPr>
        <p:spPr>
          <a:xfrm>
            <a:off x="3398521"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6" name="Google Shape;106;p31"/>
          <p:cNvSpPr/>
          <p:nvPr>
            <p:ph idx="5" type="pic"/>
          </p:nvPr>
        </p:nvSpPr>
        <p:spPr>
          <a:xfrm>
            <a:off x="6847526"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50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7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107" name="Shape 107"/>
        <p:cNvGrpSpPr/>
        <p:nvPr/>
      </p:nvGrpSpPr>
      <p:grpSpPr>
        <a:xfrm>
          <a:off x="0" y="0"/>
          <a:ext cx="0" cy="0"/>
          <a:chOff x="0" y="0"/>
          <a:chExt cx="0" cy="0"/>
        </a:xfrm>
      </p:grpSpPr>
      <p:sp>
        <p:nvSpPr>
          <p:cNvPr id="108" name="Google Shape;108;p3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32"/>
          <p:cNvSpPr/>
          <p:nvPr>
            <p:ph idx="2" type="pic"/>
          </p:nvPr>
        </p:nvSpPr>
        <p:spPr>
          <a:xfrm>
            <a:off x="1521618" y="2085432"/>
            <a:ext cx="1512000" cy="15120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0" name="Google Shape;110;p32"/>
          <p:cNvSpPr/>
          <p:nvPr>
            <p:ph idx="3" type="pic"/>
          </p:nvPr>
        </p:nvSpPr>
        <p:spPr>
          <a:xfrm>
            <a:off x="462159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1" name="Google Shape;111;p32"/>
          <p:cNvSpPr/>
          <p:nvPr>
            <p:ph idx="4" type="pic"/>
          </p:nvPr>
        </p:nvSpPr>
        <p:spPr>
          <a:xfrm>
            <a:off x="617158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2" name="Google Shape;112;p32"/>
          <p:cNvSpPr/>
          <p:nvPr>
            <p:ph idx="5" type="pic"/>
          </p:nvPr>
        </p:nvSpPr>
        <p:spPr>
          <a:xfrm>
            <a:off x="7721580"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3" name="Google Shape;113;p32"/>
          <p:cNvSpPr/>
          <p:nvPr>
            <p:ph idx="6" type="pic"/>
          </p:nvPr>
        </p:nvSpPr>
        <p:spPr>
          <a:xfrm>
            <a:off x="1521618"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4" name="Google Shape;114;p32"/>
          <p:cNvSpPr/>
          <p:nvPr>
            <p:ph idx="7" type="pic"/>
          </p:nvPr>
        </p:nvSpPr>
        <p:spPr>
          <a:xfrm>
            <a:off x="307160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5" name="Google Shape;115;p32"/>
          <p:cNvSpPr/>
          <p:nvPr>
            <p:ph idx="8" type="pic"/>
          </p:nvPr>
        </p:nvSpPr>
        <p:spPr>
          <a:xfrm>
            <a:off x="462159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6" name="Google Shape;116;p32"/>
          <p:cNvSpPr/>
          <p:nvPr>
            <p:ph idx="9" type="pic"/>
          </p:nvPr>
        </p:nvSpPr>
        <p:spPr>
          <a:xfrm>
            <a:off x="617158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7" name="Google Shape;117;p32"/>
          <p:cNvSpPr/>
          <p:nvPr>
            <p:ph idx="13" type="pic"/>
          </p:nvPr>
        </p:nvSpPr>
        <p:spPr>
          <a:xfrm>
            <a:off x="7721580"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8" name="Google Shape;118;p32"/>
          <p:cNvSpPr/>
          <p:nvPr>
            <p:ph idx="14" type="pic"/>
          </p:nvPr>
        </p:nvSpPr>
        <p:spPr>
          <a:xfrm>
            <a:off x="3071609" y="2085432"/>
            <a:ext cx="1512000" cy="15120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60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9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12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1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18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21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24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27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3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19" name="Shape 119"/>
        <p:cNvGrpSpPr/>
        <p:nvPr/>
      </p:nvGrpSpPr>
      <p:grpSpPr>
        <a:xfrm>
          <a:off x="0" y="0"/>
          <a:ext cx="0" cy="0"/>
          <a:chOff x="0" y="0"/>
          <a:chExt cx="0" cy="0"/>
        </a:xfrm>
      </p:grpSpPr>
      <p:sp>
        <p:nvSpPr>
          <p:cNvPr id="120" name="Google Shape;120;p33"/>
          <p:cNvSpPr txBox="1"/>
          <p:nvPr>
            <p:ph type="title"/>
          </p:nvPr>
        </p:nvSpPr>
        <p:spPr>
          <a:xfrm>
            <a:off x="1521618" y="710026"/>
            <a:ext cx="2324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33"/>
          <p:cNvSpPr/>
          <p:nvPr>
            <p:ph idx="2" type="pic"/>
          </p:nvPr>
        </p:nvSpPr>
        <p:spPr>
          <a:xfrm>
            <a:off x="4035688"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2" name="Google Shape;122;p33"/>
          <p:cNvSpPr/>
          <p:nvPr>
            <p:ph idx="3" type="pic"/>
          </p:nvPr>
        </p:nvSpPr>
        <p:spPr>
          <a:xfrm>
            <a:off x="5673602"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3" name="Google Shape;123;p33"/>
          <p:cNvSpPr/>
          <p:nvPr>
            <p:ph idx="4" type="pic"/>
          </p:nvPr>
        </p:nvSpPr>
        <p:spPr>
          <a:xfrm>
            <a:off x="7311515"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4" name="Google Shape;124;p33"/>
          <p:cNvSpPr/>
          <p:nvPr>
            <p:ph idx="5" type="pic"/>
          </p:nvPr>
        </p:nvSpPr>
        <p:spPr>
          <a:xfrm>
            <a:off x="239777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5" name="Google Shape;125;p33"/>
          <p:cNvSpPr/>
          <p:nvPr>
            <p:ph idx="6" type="pic"/>
          </p:nvPr>
        </p:nvSpPr>
        <p:spPr>
          <a:xfrm>
            <a:off x="4035688"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6" name="Google Shape;126;p33"/>
          <p:cNvSpPr/>
          <p:nvPr>
            <p:ph idx="7" type="pic"/>
          </p:nvPr>
        </p:nvSpPr>
        <p:spPr>
          <a:xfrm>
            <a:off x="5673602"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7" name="Google Shape;127;p33"/>
          <p:cNvSpPr/>
          <p:nvPr>
            <p:ph idx="8" type="pic"/>
          </p:nvPr>
        </p:nvSpPr>
        <p:spPr>
          <a:xfrm>
            <a:off x="731151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9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12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18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21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24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27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28" name="Shape 128"/>
        <p:cNvGrpSpPr/>
        <p:nvPr/>
      </p:nvGrpSpPr>
      <p:grpSpPr>
        <a:xfrm>
          <a:off x="0" y="0"/>
          <a:ext cx="0" cy="0"/>
          <a:chOff x="0" y="0"/>
          <a:chExt cx="0" cy="0"/>
        </a:xfrm>
      </p:grpSpPr>
      <p:sp>
        <p:nvSpPr>
          <p:cNvPr id="129" name="Google Shape;129;p34"/>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34"/>
          <p:cNvSpPr/>
          <p:nvPr>
            <p:ph idx="2" type="pic"/>
          </p:nvPr>
        </p:nvSpPr>
        <p:spPr>
          <a:xfrm>
            <a:off x="4564381" y="426720"/>
            <a:ext cx="45798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1" name="Google Shape;131;p34"/>
          <p:cNvSpPr/>
          <p:nvPr>
            <p:ph idx="3" type="pic"/>
          </p:nvPr>
        </p:nvSpPr>
        <p:spPr>
          <a:xfrm>
            <a:off x="2293620" y="3429000"/>
            <a:ext cx="38022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10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2" name="Shape 132"/>
        <p:cNvGrpSpPr/>
        <p:nvPr/>
      </p:nvGrpSpPr>
      <p:grpSpPr>
        <a:xfrm>
          <a:off x="0" y="0"/>
          <a:ext cx="0" cy="0"/>
          <a:chOff x="0" y="0"/>
          <a:chExt cx="0" cy="0"/>
        </a:xfrm>
      </p:grpSpPr>
      <p:sp>
        <p:nvSpPr>
          <p:cNvPr id="133" name="Google Shape;133;p35"/>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35"/>
          <p:cNvSpPr/>
          <p:nvPr>
            <p:ph idx="2" type="pic"/>
          </p:nvPr>
        </p:nvSpPr>
        <p:spPr>
          <a:xfrm>
            <a:off x="1266776" y="2137947"/>
            <a:ext cx="38022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_Custom Layout">
  <p:cSld name="91_Custom Layout">
    <p:spTree>
      <p:nvGrpSpPr>
        <p:cNvPr id="135" name="Shape 135"/>
        <p:cNvGrpSpPr/>
        <p:nvPr/>
      </p:nvGrpSpPr>
      <p:grpSpPr>
        <a:xfrm>
          <a:off x="0" y="0"/>
          <a:ext cx="0" cy="0"/>
          <a:chOff x="0" y="0"/>
          <a:chExt cx="0" cy="0"/>
        </a:xfrm>
      </p:grpSpPr>
      <p:sp>
        <p:nvSpPr>
          <p:cNvPr id="136" name="Google Shape;136;p36"/>
          <p:cNvSpPr txBox="1"/>
          <p:nvPr>
            <p:ph type="title"/>
          </p:nvPr>
        </p:nvSpPr>
        <p:spPr>
          <a:xfrm>
            <a:off x="1521618" y="409057"/>
            <a:ext cx="7334400" cy="981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p:nvPr>
            <p:ph idx="2" type="pic"/>
          </p:nvPr>
        </p:nvSpPr>
        <p:spPr>
          <a:xfrm>
            <a:off x="1600957"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8" name="Google Shape;138;p36"/>
          <p:cNvSpPr/>
          <p:nvPr>
            <p:ph idx="3" type="pic"/>
          </p:nvPr>
        </p:nvSpPr>
        <p:spPr>
          <a:xfrm>
            <a:off x="4078818"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9" name="Google Shape;139;p36"/>
          <p:cNvSpPr/>
          <p:nvPr>
            <p:ph idx="4" type="pic"/>
          </p:nvPr>
        </p:nvSpPr>
        <p:spPr>
          <a:xfrm>
            <a:off x="6556679"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50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9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40" name="Shape 140"/>
        <p:cNvGrpSpPr/>
        <p:nvPr/>
      </p:nvGrpSpPr>
      <p:grpSpPr>
        <a:xfrm>
          <a:off x="0" y="0"/>
          <a:ext cx="0" cy="0"/>
          <a:chOff x="0" y="0"/>
          <a:chExt cx="0" cy="0"/>
        </a:xfrm>
      </p:grpSpPr>
      <p:sp>
        <p:nvSpPr>
          <p:cNvPr id="141" name="Google Shape;141;p37"/>
          <p:cNvSpPr txBox="1"/>
          <p:nvPr>
            <p:ph type="title"/>
          </p:nvPr>
        </p:nvSpPr>
        <p:spPr>
          <a:xfrm>
            <a:off x="1521618" y="710026"/>
            <a:ext cx="30003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37"/>
          <p:cNvSpPr/>
          <p:nvPr>
            <p:ph idx="2" type="pic"/>
          </p:nvPr>
        </p:nvSpPr>
        <p:spPr>
          <a:xfrm>
            <a:off x="5334001" y="885194"/>
            <a:ext cx="2793300" cy="3373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43" name="Shape 143"/>
        <p:cNvGrpSpPr/>
        <p:nvPr/>
      </p:nvGrpSpPr>
      <p:grpSpPr>
        <a:xfrm>
          <a:off x="0" y="0"/>
          <a:ext cx="0" cy="0"/>
          <a:chOff x="0" y="0"/>
          <a:chExt cx="0" cy="0"/>
        </a:xfrm>
      </p:grpSpPr>
      <p:sp>
        <p:nvSpPr>
          <p:cNvPr id="144" name="Google Shape;144;p38"/>
          <p:cNvSpPr txBox="1"/>
          <p:nvPr>
            <p:ph type="title"/>
          </p:nvPr>
        </p:nvSpPr>
        <p:spPr>
          <a:xfrm>
            <a:off x="1343025" y="782144"/>
            <a:ext cx="6458100" cy="3717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400"/>
              <a:buFont typeface="Arial"/>
              <a:buNone/>
              <a:defRPr b="0" i="0"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846">
          <p15:clr>
            <a:srgbClr val="FBAE40"/>
          </p15:clr>
        </p15:guide>
        <p15:guide id="4" pos="4914">
          <p15:clr>
            <a:srgbClr val="FBAE40"/>
          </p15:clr>
        </p15:guide>
        <p15:guide id="5" orient="horz" pos="360">
          <p15:clr>
            <a:srgbClr val="FBAE40"/>
          </p15:clr>
        </p15:guide>
        <p15:guide id="6" orient="horz"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2">
    <p:spTree>
      <p:nvGrpSpPr>
        <p:cNvPr id="145" name="Shape 145"/>
        <p:cNvGrpSpPr/>
        <p:nvPr/>
      </p:nvGrpSpPr>
      <p:grpSpPr>
        <a:xfrm>
          <a:off x="0" y="0"/>
          <a:ext cx="0" cy="0"/>
          <a:chOff x="0" y="0"/>
          <a:chExt cx="0" cy="0"/>
        </a:xfrm>
      </p:grpSpPr>
      <p:sp>
        <p:nvSpPr>
          <p:cNvPr id="146" name="Google Shape;146;p39"/>
          <p:cNvSpPr txBox="1"/>
          <p:nvPr>
            <p:ph type="title"/>
          </p:nvPr>
        </p:nvSpPr>
        <p:spPr>
          <a:xfrm>
            <a:off x="1130884" y="710026"/>
            <a:ext cx="61509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Custom Layout">
  <p:cSld name="80_Custom Layout">
    <p:spTree>
      <p:nvGrpSpPr>
        <p:cNvPr id="147" name="Shape 147"/>
        <p:cNvGrpSpPr/>
        <p:nvPr/>
      </p:nvGrpSpPr>
      <p:grpSpPr>
        <a:xfrm>
          <a:off x="0" y="0"/>
          <a:ext cx="0" cy="0"/>
          <a:chOff x="0" y="0"/>
          <a:chExt cx="0" cy="0"/>
        </a:xfrm>
      </p:grpSpPr>
      <p:sp>
        <p:nvSpPr>
          <p:cNvPr id="148" name="Google Shape;148;p4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40"/>
          <p:cNvSpPr/>
          <p:nvPr>
            <p:ph idx="2" type="pic"/>
          </p:nvPr>
        </p:nvSpPr>
        <p:spPr>
          <a:xfrm>
            <a:off x="6093617" y="0"/>
            <a:ext cx="30504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0" name="Shape 150"/>
        <p:cNvGrpSpPr/>
        <p:nvPr/>
      </p:nvGrpSpPr>
      <p:grpSpPr>
        <a:xfrm>
          <a:off x="0" y="0"/>
          <a:ext cx="0" cy="0"/>
          <a:chOff x="0" y="0"/>
          <a:chExt cx="0" cy="0"/>
        </a:xfrm>
      </p:grpSpPr>
      <p:sp>
        <p:nvSpPr>
          <p:cNvPr id="151" name="Google Shape;151;p4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1"/>
          <p:cNvSpPr/>
          <p:nvPr>
            <p:ph idx="2" type="pic"/>
          </p:nvPr>
        </p:nvSpPr>
        <p:spPr>
          <a:xfrm>
            <a:off x="6861303" y="0"/>
            <a:ext cx="22827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0"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marR="0" rtl="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521618" y="1885950"/>
            <a:ext cx="6864600" cy="25719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3" name="Google Shape;53;p13"/>
          <p:cNvSpPr/>
          <p:nvPr/>
        </p:nvSpPr>
        <p:spPr>
          <a:xfrm>
            <a:off x="0" y="4718602"/>
            <a:ext cx="753000" cy="424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4" name="Google Shape;54;p13"/>
          <p:cNvSpPr txBox="1"/>
          <p:nvPr/>
        </p:nvSpPr>
        <p:spPr>
          <a:xfrm>
            <a:off x="0" y="4782171"/>
            <a:ext cx="7530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6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pic>
        <p:nvPicPr>
          <p:cNvPr id="55" name="Google Shape;55;p13"/>
          <p:cNvPicPr preferRelativeResize="0"/>
          <p:nvPr/>
        </p:nvPicPr>
        <p:blipFill rotWithShape="1">
          <a:blip r:embed="rId1">
            <a:alphaModFix/>
          </a:blip>
          <a:srcRect b="0" l="0" r="0" t="0"/>
          <a:stretch/>
        </p:blipFill>
        <p:spPr>
          <a:xfrm>
            <a:off x="281335" y="169772"/>
            <a:ext cx="738994" cy="2226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p:tgtEl>
                                          <p:spTgt spid="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os="175">
          <p15:clr>
            <a:srgbClr val="F26B43"/>
          </p15:clr>
        </p15:guide>
        <p15:guide id="8" pos="5760">
          <p15:clr>
            <a:srgbClr val="F26B43"/>
          </p15:clr>
        </p15:guide>
        <p15:guide id="9" orient="horz" pos="89">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www.youtube.com/watch?v=l_NYrWqUR40" TargetMode="Externa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www.youtube.com/watch?v=l_NYrWqUR40" TargetMode="Externa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wordwall.net/embed/6c44b8eb6d83424cbad432d5b39a9186?themeId=1&amp;templateId=35%2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7.jpg"/><Relationship Id="rId5" Type="http://schemas.openxmlformats.org/officeDocument/2006/relationships/image" Target="../media/image26.jpg"/><Relationship Id="rId6"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12.png"/><Relationship Id="rId11" Type="http://schemas.openxmlformats.org/officeDocument/2006/relationships/image" Target="../media/image13.png"/><Relationship Id="rId10" Type="http://schemas.openxmlformats.org/officeDocument/2006/relationships/image" Target="../media/image14.png"/><Relationship Id="rId1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12.png"/><Relationship Id="rId11" Type="http://schemas.openxmlformats.org/officeDocument/2006/relationships/image" Target="../media/image13.png"/><Relationship Id="rId10" Type="http://schemas.openxmlformats.org/officeDocument/2006/relationships/image" Target="../media/image14.png"/><Relationship Id="rId1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42"/>
          <p:cNvPicPr preferRelativeResize="0"/>
          <p:nvPr/>
        </p:nvPicPr>
        <p:blipFill rotWithShape="1">
          <a:blip r:embed="rId3">
            <a:alphaModFix/>
          </a:blip>
          <a:srcRect b="1456" l="0" r="0" t="1465"/>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
        <p:nvSpPr>
          <p:cNvPr id="158" name="Google Shape;158;p42"/>
          <p:cNvSpPr txBox="1"/>
          <p:nvPr/>
        </p:nvSpPr>
        <p:spPr>
          <a:xfrm>
            <a:off x="5051075" y="1803300"/>
            <a:ext cx="3043800" cy="15369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3200">
                <a:latin typeface="Montserrat"/>
                <a:ea typeface="Montserrat"/>
                <a:cs typeface="Montserrat"/>
                <a:sym typeface="Montserrat"/>
              </a:rPr>
              <a:t>Daria Solodey</a:t>
            </a:r>
            <a:endParaRPr b="1" sz="3200">
              <a:latin typeface="Montserrat"/>
              <a:ea typeface="Montserrat"/>
              <a:cs typeface="Montserrat"/>
              <a:sym typeface="Montserrat"/>
            </a:endParaRPr>
          </a:p>
          <a:p>
            <a:pPr indent="0" lvl="0" marL="0" rtl="0" algn="l">
              <a:spcBef>
                <a:spcPts val="1000"/>
              </a:spcBef>
              <a:spcAft>
                <a:spcPts val="0"/>
              </a:spcAft>
              <a:buClr>
                <a:schemeClr val="dk2"/>
              </a:buClr>
              <a:buSzPts val="1600"/>
              <a:buFont typeface="Montserrat"/>
              <a:buNone/>
            </a:pPr>
            <a:r>
              <a:rPr lang="en" sz="1700">
                <a:latin typeface="Montserrat"/>
                <a:ea typeface="Montserrat"/>
                <a:cs typeface="Montserrat"/>
                <a:sym typeface="Montserrat"/>
              </a:rPr>
              <a:t>Methodist, course creator</a:t>
            </a:r>
            <a:endParaRPr b="1" sz="3200">
              <a:latin typeface="Montserrat"/>
              <a:ea typeface="Montserrat"/>
              <a:cs typeface="Montserrat"/>
              <a:sym typeface="Montserrat"/>
            </a:endParaRPr>
          </a:p>
        </p:txBody>
      </p:sp>
      <p:pic>
        <p:nvPicPr>
          <p:cNvPr id="159" name="Google Shape;159;p42"/>
          <p:cNvPicPr preferRelativeResize="0"/>
          <p:nvPr/>
        </p:nvPicPr>
        <p:blipFill rotWithShape="1">
          <a:blip r:embed="rId4">
            <a:alphaModFix/>
          </a:blip>
          <a:srcRect b="0" l="2803" r="2794" t="0"/>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Tree>
  </p:cSld>
  <p:clrMapOvr>
    <a:masterClrMapping/>
  </p:clrMapOvr>
  <mc:AlternateContent>
    <mc:Choice Requires="p14">
      <p:transition spd="slow" p14:dur="16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1"/>
          <p:cNvSpPr txBox="1"/>
          <p:nvPr/>
        </p:nvSpPr>
        <p:spPr>
          <a:xfrm>
            <a:off x="1032250" y="-35600"/>
            <a:ext cx="793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ExtraBold"/>
                <a:ea typeface="Montserrat ExtraBold"/>
                <a:cs typeface="Montserrat ExtraBold"/>
                <a:sym typeface="Montserrat ExtraBold"/>
              </a:rPr>
              <a:t>You have 20 seconds to memorise the words. </a:t>
            </a:r>
            <a:endParaRPr>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a:solidFill>
                  <a:schemeClr val="dk1"/>
                </a:solidFill>
                <a:latin typeface="Montserrat ExtraBold"/>
                <a:ea typeface="Montserrat ExtraBold"/>
                <a:cs typeface="Montserrat ExtraBold"/>
                <a:sym typeface="Montserrat ExtraBold"/>
              </a:rPr>
              <a:t>Then the slide will be closed and you are to name as many words as you are able to. The best player wins.</a:t>
            </a:r>
            <a:endParaRPr sz="1300"/>
          </a:p>
        </p:txBody>
      </p:sp>
      <p:pic>
        <p:nvPicPr>
          <p:cNvPr id="247" name="Google Shape;247;p51"/>
          <p:cNvPicPr preferRelativeResize="0"/>
          <p:nvPr/>
        </p:nvPicPr>
        <p:blipFill>
          <a:blip r:embed="rId3">
            <a:alphaModFix/>
          </a:blip>
          <a:stretch>
            <a:fillRect/>
          </a:stretch>
        </p:blipFill>
        <p:spPr>
          <a:xfrm>
            <a:off x="321050" y="729700"/>
            <a:ext cx="8483050" cy="4091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2"/>
          <p:cNvSpPr txBox="1"/>
          <p:nvPr/>
        </p:nvSpPr>
        <p:spPr>
          <a:xfrm>
            <a:off x="1067850" y="70525"/>
            <a:ext cx="75018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Montserrat ExtraBold"/>
              <a:buAutoNum type="arabicParenR"/>
            </a:pPr>
            <a:r>
              <a:rPr lang="en" sz="1500">
                <a:solidFill>
                  <a:schemeClr val="dk1"/>
                </a:solidFill>
                <a:latin typeface="Montserrat ExtraBold"/>
                <a:ea typeface="Montserrat ExtraBold"/>
                <a:cs typeface="Montserrat ExtraBold"/>
                <a:sym typeface="Montserrat ExtraBold"/>
              </a:rPr>
              <a:t>Match the words with their halves and then with the meanings.</a:t>
            </a:r>
            <a:endParaRPr sz="1500">
              <a:solidFill>
                <a:schemeClr val="dk1"/>
              </a:solidFill>
              <a:latin typeface="Montserrat ExtraBold"/>
              <a:ea typeface="Montserrat ExtraBold"/>
              <a:cs typeface="Montserrat ExtraBold"/>
              <a:sym typeface="Montserrat ExtraBold"/>
            </a:endParaRPr>
          </a:p>
          <a:p>
            <a:pPr indent="-323850" lvl="0" marL="457200" rtl="0" algn="l">
              <a:spcBef>
                <a:spcPts val="0"/>
              </a:spcBef>
              <a:spcAft>
                <a:spcPts val="0"/>
              </a:spcAft>
              <a:buClr>
                <a:schemeClr val="dk1"/>
              </a:buClr>
              <a:buSzPts val="1500"/>
              <a:buFont typeface="Montserrat ExtraBold"/>
              <a:buAutoNum type="arabicParenR"/>
            </a:pPr>
            <a:r>
              <a:rPr lang="en" sz="1500">
                <a:solidFill>
                  <a:schemeClr val="dk1"/>
                </a:solidFill>
                <a:latin typeface="Montserrat ExtraBold"/>
                <a:ea typeface="Montserrat ExtraBold"/>
                <a:cs typeface="Montserrat ExtraBold"/>
                <a:sym typeface="Montserrat ExtraBold"/>
              </a:rPr>
              <a:t>Watch the first part of the video (0-1:25) and answer the questions.</a:t>
            </a:r>
            <a:endParaRPr sz="1500">
              <a:solidFill>
                <a:schemeClr val="dk1"/>
              </a:solidFill>
              <a:latin typeface="Montserrat ExtraBold"/>
              <a:ea typeface="Montserrat ExtraBold"/>
              <a:cs typeface="Montserrat ExtraBold"/>
              <a:sym typeface="Montserrat ExtraBold"/>
            </a:endParaRPr>
          </a:p>
        </p:txBody>
      </p:sp>
      <p:pic>
        <p:nvPicPr>
          <p:cNvPr descr="View full lesson: http://ed.ted.com/lessons/3-tips-to-boost-your-confidence-ted-ed&#10;&#10;Made in partnership with the Always #LikeAGirl campaign.&#10;&#10;When faced with a big challenge where potential failure seems to lurk at every corner, you’ve probably heard the advice, “Be more confident!” But where does confidence come from, and how can you get more of it? Here are three easy tips to boost your confidence.&#10;&#10;Lesson by TED-Ed, animation by Kozmonot Animation Studio." id="253" name="Google Shape;253;p52" title="3 tips to boost your confidence - TED-Ed">
            <a:hlinkClick r:id="rId3"/>
          </p:cNvPr>
          <p:cNvPicPr preferRelativeResize="0"/>
          <p:nvPr/>
        </p:nvPicPr>
        <p:blipFill>
          <a:blip r:embed="rId4">
            <a:alphaModFix/>
          </a:blip>
          <a:stretch>
            <a:fillRect/>
          </a:stretch>
        </p:blipFill>
        <p:spPr>
          <a:xfrm>
            <a:off x="3348500" y="717025"/>
            <a:ext cx="5795500" cy="4346600"/>
          </a:xfrm>
          <a:prstGeom prst="rect">
            <a:avLst/>
          </a:prstGeom>
          <a:noFill/>
          <a:ln>
            <a:noFill/>
          </a:ln>
        </p:spPr>
      </p:pic>
      <p:sp>
        <p:nvSpPr>
          <p:cNvPr id="254" name="Google Shape;254;p52"/>
          <p:cNvSpPr txBox="1"/>
          <p:nvPr/>
        </p:nvSpPr>
        <p:spPr>
          <a:xfrm>
            <a:off x="0" y="1886850"/>
            <a:ext cx="51258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Montserrat"/>
              <a:buAutoNum type="arabicPeriod"/>
            </a:pPr>
            <a:r>
              <a:rPr lang="en">
                <a:solidFill>
                  <a:schemeClr val="dk1"/>
                </a:solidFill>
                <a:latin typeface="Montserrat"/>
                <a:ea typeface="Montserrat"/>
                <a:cs typeface="Montserrat"/>
                <a:sym typeface="Montserrat"/>
              </a:rPr>
              <a:t>What is "confidence"? </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
                <a:solidFill>
                  <a:schemeClr val="dk1"/>
                </a:solidFill>
                <a:latin typeface="Montserrat"/>
                <a:ea typeface="Montserrat"/>
                <a:cs typeface="Montserrat"/>
                <a:sym typeface="Montserrat"/>
              </a:rPr>
              <a:t>Where does it come from?</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
                <a:solidFill>
                  <a:schemeClr val="dk1"/>
                </a:solidFill>
                <a:latin typeface="Montserrat"/>
                <a:ea typeface="Montserrat"/>
                <a:cs typeface="Montserrat"/>
                <a:sym typeface="Montserrat"/>
              </a:rPr>
              <a:t>What is confidence for you?</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
                <a:solidFill>
                  <a:schemeClr val="dk1"/>
                </a:solidFill>
                <a:latin typeface="Montserrat"/>
                <a:ea typeface="Montserrat"/>
                <a:cs typeface="Montserrat"/>
                <a:sym typeface="Montserrat"/>
              </a:rPr>
              <a:t>Are you a confident person?</a:t>
            </a:r>
            <a:r>
              <a:rPr lang="en">
                <a:solidFill>
                  <a:schemeClr val="dk1"/>
                </a:solidFill>
                <a:latin typeface="Montserrat ExtraBold"/>
                <a:ea typeface="Montserrat ExtraBold"/>
                <a:cs typeface="Montserrat ExtraBold"/>
                <a:sym typeface="Montserrat ExtraBold"/>
              </a:rPr>
              <a:t> </a:t>
            </a:r>
            <a:endParaRPr i="1" sz="15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53"/>
          <p:cNvPicPr preferRelativeResize="0"/>
          <p:nvPr/>
        </p:nvPicPr>
        <p:blipFill>
          <a:blip r:embed="rId3">
            <a:alphaModFix/>
          </a:blip>
          <a:stretch>
            <a:fillRect/>
          </a:stretch>
        </p:blipFill>
        <p:spPr>
          <a:xfrm>
            <a:off x="1625675" y="0"/>
            <a:ext cx="5566965" cy="2922650"/>
          </a:xfrm>
          <a:prstGeom prst="rect">
            <a:avLst/>
          </a:prstGeom>
          <a:noFill/>
          <a:ln>
            <a:noFill/>
          </a:ln>
        </p:spPr>
      </p:pic>
      <p:sp>
        <p:nvSpPr>
          <p:cNvPr id="260" name="Google Shape;260;p53"/>
          <p:cNvSpPr txBox="1"/>
          <p:nvPr/>
        </p:nvSpPr>
        <p:spPr>
          <a:xfrm>
            <a:off x="1878888" y="2922650"/>
            <a:ext cx="5116800" cy="195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700">
                <a:solidFill>
                  <a:schemeClr val="dk1"/>
                </a:solidFill>
                <a:latin typeface="Montserrat"/>
                <a:ea typeface="Montserrat"/>
                <a:cs typeface="Montserrat"/>
                <a:sym typeface="Montserrat"/>
              </a:rPr>
              <a:t>What do these collocations mean?</a:t>
            </a:r>
            <a:endParaRPr b="1" sz="17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700">
                <a:latin typeface="Montserrat"/>
                <a:ea typeface="Montserrat"/>
                <a:cs typeface="Montserrat"/>
                <a:sym typeface="Montserrat"/>
              </a:rPr>
              <a:t>To boost confidence</a:t>
            </a:r>
            <a:endParaRPr sz="1700">
              <a:latin typeface="Montserrat"/>
              <a:ea typeface="Montserrat"/>
              <a:cs typeface="Montserrat"/>
              <a:sym typeface="Montserrat"/>
            </a:endParaRPr>
          </a:p>
          <a:p>
            <a:pPr indent="0" lvl="0" marL="0" rtl="0" algn="ctr">
              <a:lnSpc>
                <a:spcPct val="115000"/>
              </a:lnSpc>
              <a:spcBef>
                <a:spcPts val="0"/>
              </a:spcBef>
              <a:spcAft>
                <a:spcPts val="0"/>
              </a:spcAft>
              <a:buNone/>
            </a:pPr>
            <a:r>
              <a:rPr lang="en" sz="1700">
                <a:latin typeface="Montserrat"/>
                <a:ea typeface="Montserrat"/>
                <a:cs typeface="Montserrat"/>
                <a:sym typeface="Montserrat"/>
              </a:rPr>
              <a:t>To give yourself a pep talk</a:t>
            </a:r>
            <a:endParaRPr sz="1700">
              <a:latin typeface="Montserrat"/>
              <a:ea typeface="Montserrat"/>
              <a:cs typeface="Montserrat"/>
              <a:sym typeface="Montserrat"/>
            </a:endParaRPr>
          </a:p>
          <a:p>
            <a:pPr indent="0" lvl="0" marL="0" rtl="0" algn="ctr">
              <a:lnSpc>
                <a:spcPct val="115000"/>
              </a:lnSpc>
              <a:spcBef>
                <a:spcPts val="0"/>
              </a:spcBef>
              <a:spcAft>
                <a:spcPts val="0"/>
              </a:spcAft>
              <a:buNone/>
            </a:pPr>
            <a:r>
              <a:rPr lang="en" sz="1700">
                <a:latin typeface="Montserrat"/>
                <a:ea typeface="Montserrat"/>
                <a:cs typeface="Montserrat"/>
                <a:sym typeface="Montserrat"/>
              </a:rPr>
              <a:t>To picture your success</a:t>
            </a:r>
            <a:endParaRPr sz="1700">
              <a:latin typeface="Montserrat"/>
              <a:ea typeface="Montserrat"/>
              <a:cs typeface="Montserrat"/>
              <a:sym typeface="Montserrat"/>
            </a:endParaRPr>
          </a:p>
          <a:p>
            <a:pPr indent="0" lvl="0" marL="0" rtl="0" algn="ctr">
              <a:lnSpc>
                <a:spcPct val="115000"/>
              </a:lnSpc>
              <a:spcBef>
                <a:spcPts val="0"/>
              </a:spcBef>
              <a:spcAft>
                <a:spcPts val="0"/>
              </a:spcAft>
              <a:buNone/>
            </a:pPr>
            <a:r>
              <a:rPr lang="en" sz="1700">
                <a:latin typeface="Montserrat"/>
                <a:ea typeface="Montserrat"/>
                <a:cs typeface="Montserrat"/>
                <a:sym typeface="Montserrat"/>
              </a:rPr>
              <a:t>To strike a powerful pose</a:t>
            </a:r>
            <a:endParaRPr sz="1700">
              <a:latin typeface="Montserrat"/>
              <a:ea typeface="Montserrat"/>
              <a:cs typeface="Montserrat"/>
              <a:sym typeface="Montserrat"/>
            </a:endParaRPr>
          </a:p>
          <a:p>
            <a:pPr indent="0" lvl="0" marL="0" rtl="0" algn="ctr">
              <a:lnSpc>
                <a:spcPct val="115000"/>
              </a:lnSpc>
              <a:spcBef>
                <a:spcPts val="0"/>
              </a:spcBef>
              <a:spcAft>
                <a:spcPts val="0"/>
              </a:spcAft>
              <a:buNone/>
            </a:pPr>
            <a:r>
              <a:rPr lang="en" sz="1700">
                <a:latin typeface="Montserrat"/>
                <a:ea typeface="Montserrat"/>
                <a:cs typeface="Montserrat"/>
                <a:sym typeface="Montserrat"/>
              </a:rPr>
              <a:t>To promote feeling of power</a:t>
            </a:r>
            <a:endParaRPr sz="17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4"/>
          <p:cNvSpPr txBox="1"/>
          <p:nvPr/>
        </p:nvSpPr>
        <p:spPr>
          <a:xfrm>
            <a:off x="1076775" y="96350"/>
            <a:ext cx="76707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Montserrat ExtraBold"/>
                <a:ea typeface="Montserrat ExtraBold"/>
                <a:cs typeface="Montserrat ExtraBold"/>
                <a:sym typeface="Montserrat ExtraBold"/>
              </a:rPr>
              <a:t>Watch the second part of the video</a:t>
            </a:r>
            <a:r>
              <a:rPr lang="en">
                <a:solidFill>
                  <a:schemeClr val="dk1"/>
                </a:solidFill>
                <a:latin typeface="Montserrat ExtraBold"/>
                <a:ea typeface="Montserrat ExtraBold"/>
                <a:cs typeface="Montserrat ExtraBold"/>
                <a:sym typeface="Montserrat ExtraBold"/>
              </a:rPr>
              <a:t>. What are the tips given in the video? What is the best tip to boost your confidence in your opinion? Why? </a:t>
            </a:r>
            <a:endParaRPr>
              <a:solidFill>
                <a:schemeClr val="dk1"/>
              </a:solidFill>
              <a:latin typeface="Montserrat ExtraBold"/>
              <a:ea typeface="Montserrat ExtraBold"/>
              <a:cs typeface="Montserrat ExtraBold"/>
              <a:sym typeface="Montserrat ExtraBold"/>
            </a:endParaRPr>
          </a:p>
        </p:txBody>
      </p:sp>
      <p:pic>
        <p:nvPicPr>
          <p:cNvPr descr="View full lesson: http://ed.ted.com/lessons/3-tips-to-boost-your-confidence-ted-ed&#10;&#10;Made in partnership with the Always #LikeAGirl campaign.&#10;&#10;When faced with a big challenge where potential failure seems to lurk at every corner, you’ve probably heard the advice, “Be more confident!” But where does confidence come from, and how can you get more of it? Here are three easy tips to boost your confidence.&#10;&#10;Lesson by TED-Ed, animation by Kozmonot Animation Studio." id="266" name="Google Shape;266;p54" title="3 tips to boost your confidence - TED-Ed">
            <a:hlinkClick r:id="rId3"/>
          </p:cNvPr>
          <p:cNvPicPr preferRelativeResize="0"/>
          <p:nvPr/>
        </p:nvPicPr>
        <p:blipFill>
          <a:blip r:embed="rId4">
            <a:alphaModFix/>
          </a:blip>
          <a:stretch>
            <a:fillRect/>
          </a:stretch>
        </p:blipFill>
        <p:spPr>
          <a:xfrm>
            <a:off x="3029087" y="702400"/>
            <a:ext cx="5926576" cy="4444925"/>
          </a:xfrm>
          <a:prstGeom prst="rect">
            <a:avLst/>
          </a:prstGeom>
          <a:noFill/>
          <a:ln>
            <a:noFill/>
          </a:ln>
        </p:spPr>
      </p:pic>
      <p:sp>
        <p:nvSpPr>
          <p:cNvPr id="267" name="Google Shape;267;p54"/>
          <p:cNvSpPr txBox="1"/>
          <p:nvPr/>
        </p:nvSpPr>
        <p:spPr>
          <a:xfrm>
            <a:off x="-14650" y="996025"/>
            <a:ext cx="3070200" cy="31401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Montserrat"/>
              <a:buAutoNum type="arabicPeriod"/>
            </a:pPr>
            <a:r>
              <a:rPr lang="en" sz="1500">
                <a:latin typeface="Montserrat"/>
                <a:ea typeface="Montserrat"/>
                <a:cs typeface="Montserrat"/>
                <a:sym typeface="Montserrat"/>
              </a:rPr>
              <a:t>What was the last challenge you faced? How did you respond to it? </a:t>
            </a:r>
            <a:endParaRPr sz="1500">
              <a:latin typeface="Montserrat"/>
              <a:ea typeface="Montserrat"/>
              <a:cs typeface="Montserrat"/>
              <a:sym typeface="Montserrat"/>
            </a:endParaRPr>
          </a:p>
          <a:p>
            <a:pPr indent="0" lvl="0" marL="0" rtl="0" algn="l">
              <a:lnSpc>
                <a:spcPct val="150000"/>
              </a:lnSpc>
              <a:spcBef>
                <a:spcPts val="0"/>
              </a:spcBef>
              <a:spcAft>
                <a:spcPts val="0"/>
              </a:spcAft>
              <a:buNone/>
            </a:pPr>
            <a:r>
              <a:t/>
            </a:r>
            <a:endParaRPr sz="1300">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AutoNum type="arabicPeriod"/>
            </a:pPr>
            <a:r>
              <a:rPr lang="en" sz="1500">
                <a:latin typeface="Montserrat"/>
                <a:ea typeface="Montserrat"/>
                <a:cs typeface="Montserrat"/>
                <a:sym typeface="Montserrat"/>
              </a:rPr>
              <a:t>What practical tips would you give someone before an important presentation?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5"/>
          <p:cNvSpPr/>
          <p:nvPr/>
        </p:nvSpPr>
        <p:spPr>
          <a:xfrm>
            <a:off x="827425" y="844175"/>
            <a:ext cx="7552200" cy="12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5"/>
          <p:cNvSpPr txBox="1"/>
          <p:nvPr/>
        </p:nvSpPr>
        <p:spPr>
          <a:xfrm>
            <a:off x="827425" y="844175"/>
            <a:ext cx="77865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What </a:t>
            </a:r>
            <a:r>
              <a:rPr b="1" lang="en" sz="1700">
                <a:solidFill>
                  <a:schemeClr val="dk1"/>
                </a:solidFill>
                <a:latin typeface="Montserrat"/>
                <a:ea typeface="Montserrat"/>
                <a:cs typeface="Montserrat"/>
                <a:sym typeface="Montserrat"/>
              </a:rPr>
              <a:t>pep talk</a:t>
            </a:r>
            <a:r>
              <a:rPr lang="en" sz="1700">
                <a:solidFill>
                  <a:schemeClr val="dk1"/>
                </a:solidFill>
                <a:latin typeface="Montserrat"/>
                <a:ea typeface="Montserrat"/>
                <a:cs typeface="Montserrat"/>
                <a:sym typeface="Montserrat"/>
              </a:rPr>
              <a:t> would you give yourself before an exam? </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Do you have </a:t>
            </a:r>
            <a:r>
              <a:rPr b="1" lang="en" sz="1700">
                <a:solidFill>
                  <a:schemeClr val="dk1"/>
                </a:solidFill>
                <a:latin typeface="Montserrat"/>
                <a:ea typeface="Montserrat"/>
                <a:cs typeface="Montserrat"/>
                <a:sym typeface="Montserrat"/>
              </a:rPr>
              <a:t>a fixed or growth mindset</a:t>
            </a:r>
            <a:r>
              <a:rPr lang="en" sz="1700">
                <a:solidFill>
                  <a:schemeClr val="dk1"/>
                </a:solidFill>
                <a:latin typeface="Montserrat"/>
                <a:ea typeface="Montserrat"/>
                <a:cs typeface="Montserrat"/>
                <a:sym typeface="Montserrat"/>
              </a:rPr>
              <a:t>? Why do you think so?</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Is it important to look confident at the interview? Why?</a:t>
            </a:r>
            <a:endParaRPr sz="1800">
              <a:solidFill>
                <a:schemeClr val="dk1"/>
              </a:solidFill>
              <a:latin typeface="Montserrat"/>
              <a:ea typeface="Montserrat"/>
              <a:cs typeface="Montserrat"/>
              <a:sym typeface="Montserrat"/>
            </a:endParaRPr>
          </a:p>
        </p:txBody>
      </p:sp>
      <p:pic>
        <p:nvPicPr>
          <p:cNvPr id="274" name="Google Shape;274;p55"/>
          <p:cNvPicPr preferRelativeResize="0"/>
          <p:nvPr/>
        </p:nvPicPr>
        <p:blipFill>
          <a:blip r:embed="rId3">
            <a:alphaModFix/>
          </a:blip>
          <a:stretch>
            <a:fillRect/>
          </a:stretch>
        </p:blipFill>
        <p:spPr>
          <a:xfrm>
            <a:off x="3295426" y="2504025"/>
            <a:ext cx="2777759" cy="236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6"/>
          <p:cNvPicPr preferRelativeResize="0"/>
          <p:nvPr/>
        </p:nvPicPr>
        <p:blipFill>
          <a:blip r:embed="rId3">
            <a:alphaModFix/>
          </a:blip>
          <a:stretch>
            <a:fillRect/>
          </a:stretch>
        </p:blipFill>
        <p:spPr>
          <a:xfrm>
            <a:off x="0" y="2511475"/>
            <a:ext cx="3297329" cy="2632025"/>
          </a:xfrm>
          <a:prstGeom prst="rect">
            <a:avLst/>
          </a:prstGeom>
          <a:noFill/>
          <a:ln>
            <a:noFill/>
          </a:ln>
        </p:spPr>
      </p:pic>
      <p:sp>
        <p:nvSpPr>
          <p:cNvPr id="280" name="Google Shape;280;p56"/>
          <p:cNvSpPr txBox="1"/>
          <p:nvPr/>
        </p:nvSpPr>
        <p:spPr>
          <a:xfrm>
            <a:off x="1985200" y="1227225"/>
            <a:ext cx="5197500" cy="41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81" name="Google Shape;281;p56"/>
          <p:cNvSpPr/>
          <p:nvPr/>
        </p:nvSpPr>
        <p:spPr>
          <a:xfrm>
            <a:off x="397050" y="906200"/>
            <a:ext cx="2982900" cy="15168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6"/>
          <p:cNvSpPr txBox="1"/>
          <p:nvPr/>
        </p:nvSpPr>
        <p:spPr>
          <a:xfrm>
            <a:off x="654700" y="1138538"/>
            <a:ext cx="2824500" cy="98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700">
                <a:solidFill>
                  <a:srgbClr val="222222"/>
                </a:solidFill>
                <a:latin typeface="Montserrat Medium"/>
                <a:ea typeface="Montserrat Medium"/>
                <a:cs typeface="Montserrat Medium"/>
                <a:sym typeface="Montserrat Medium"/>
              </a:rPr>
              <a:t>Hey, </a:t>
            </a:r>
            <a:r>
              <a:rPr i="1" lang="en" sz="1700">
                <a:latin typeface="Montserrat Medium"/>
                <a:ea typeface="Montserrat Medium"/>
                <a:cs typeface="Montserrat Medium"/>
                <a:sym typeface="Montserrat Medium"/>
              </a:rPr>
              <a:t>what are your career development goals?</a:t>
            </a:r>
            <a:endParaRPr i="1" sz="2000">
              <a:solidFill>
                <a:srgbClr val="222222"/>
              </a:solidFill>
              <a:latin typeface="Montserrat Medium"/>
              <a:ea typeface="Montserrat Medium"/>
              <a:cs typeface="Montserrat Medium"/>
              <a:sym typeface="Montserrat Medium"/>
            </a:endParaRPr>
          </a:p>
        </p:txBody>
      </p:sp>
      <p:sp>
        <p:nvSpPr>
          <p:cNvPr id="283" name="Google Shape;283;p56"/>
          <p:cNvSpPr txBox="1"/>
          <p:nvPr/>
        </p:nvSpPr>
        <p:spPr>
          <a:xfrm>
            <a:off x="1191150" y="0"/>
            <a:ext cx="748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Montserrat ExtraBold"/>
                <a:ea typeface="Montserrat ExtraBold"/>
                <a:cs typeface="Montserrat ExtraBold"/>
                <a:sym typeface="Montserrat ExtraBold"/>
              </a:rPr>
              <a:t>Imagine that you are in a job interview with Mark Zuckerberg and he is asking you the question. What will your say?</a:t>
            </a:r>
            <a:endParaRPr sz="1500">
              <a:solidFill>
                <a:schemeClr val="dk1"/>
              </a:solidFill>
              <a:latin typeface="Montserrat ExtraBold"/>
              <a:ea typeface="Montserrat ExtraBold"/>
              <a:cs typeface="Montserrat ExtraBold"/>
              <a:sym typeface="Montserrat ExtraBold"/>
            </a:endParaRPr>
          </a:p>
        </p:txBody>
      </p:sp>
      <p:sp>
        <p:nvSpPr>
          <p:cNvPr id="284" name="Google Shape;284;p56"/>
          <p:cNvSpPr txBox="1"/>
          <p:nvPr/>
        </p:nvSpPr>
        <p:spPr>
          <a:xfrm>
            <a:off x="3479200" y="599700"/>
            <a:ext cx="5664900" cy="42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rgbClr val="222222"/>
                </a:solidFill>
                <a:latin typeface="Montserrat"/>
                <a:ea typeface="Montserrat"/>
                <a:cs typeface="Montserrat"/>
                <a:sym typeface="Montserrat"/>
              </a:rPr>
              <a:t>Tips:</a:t>
            </a:r>
            <a:endParaRPr b="1" sz="1700">
              <a:solidFill>
                <a:srgbClr val="222222"/>
              </a:solidFill>
              <a:latin typeface="Montserrat"/>
              <a:ea typeface="Montserrat"/>
              <a:cs typeface="Montserrat"/>
              <a:sym typeface="Montserrat"/>
            </a:endParaRPr>
          </a:p>
          <a:p>
            <a:pPr indent="-336550" lvl="0" marL="457200" rtl="0" algn="l">
              <a:lnSpc>
                <a:spcPct val="115000"/>
              </a:lnSpc>
              <a:spcBef>
                <a:spcPts val="0"/>
              </a:spcBef>
              <a:spcAft>
                <a:spcPts val="0"/>
              </a:spcAft>
              <a:buSzPts val="1700"/>
              <a:buFont typeface="Montserrat"/>
              <a:buChar char="-"/>
            </a:pPr>
            <a:r>
              <a:rPr lang="en" sz="1700">
                <a:latin typeface="Montserrat"/>
                <a:ea typeface="Montserrat"/>
                <a:cs typeface="Montserrat"/>
                <a:sym typeface="Montserrat"/>
              </a:rPr>
              <a:t>Be creative but realistic</a:t>
            </a:r>
            <a:endParaRPr sz="1700">
              <a:latin typeface="Montserrat"/>
              <a:ea typeface="Montserrat"/>
              <a:cs typeface="Montserrat"/>
              <a:sym typeface="Montserrat"/>
            </a:endParaRPr>
          </a:p>
          <a:p>
            <a:pPr indent="-336550" lvl="0" marL="457200" rtl="0" algn="l">
              <a:lnSpc>
                <a:spcPct val="115000"/>
              </a:lnSpc>
              <a:spcBef>
                <a:spcPts val="0"/>
              </a:spcBef>
              <a:spcAft>
                <a:spcPts val="0"/>
              </a:spcAft>
              <a:buSzPts val="1700"/>
              <a:buFont typeface="Montserrat"/>
              <a:buChar char="-"/>
            </a:pPr>
            <a:r>
              <a:rPr lang="en" sz="1700">
                <a:latin typeface="Montserrat"/>
                <a:ea typeface="Montserrat"/>
                <a:cs typeface="Montserrat"/>
                <a:sym typeface="Montserrat"/>
              </a:rPr>
              <a:t>Show ambition</a:t>
            </a:r>
            <a:endParaRPr sz="1700">
              <a:latin typeface="Montserrat"/>
              <a:ea typeface="Montserrat"/>
              <a:cs typeface="Montserrat"/>
              <a:sym typeface="Montserrat"/>
            </a:endParaRPr>
          </a:p>
          <a:p>
            <a:pPr indent="-336550" lvl="0" marL="457200" rtl="0" algn="l">
              <a:lnSpc>
                <a:spcPct val="115000"/>
              </a:lnSpc>
              <a:spcBef>
                <a:spcPts val="0"/>
              </a:spcBef>
              <a:spcAft>
                <a:spcPts val="0"/>
              </a:spcAft>
              <a:buSzPts val="1700"/>
              <a:buFont typeface="Montserrat"/>
              <a:buChar char="-"/>
            </a:pPr>
            <a:r>
              <a:rPr lang="en" sz="1700">
                <a:latin typeface="Montserrat"/>
                <a:ea typeface="Montserrat"/>
                <a:cs typeface="Montserrat"/>
                <a:sym typeface="Montserrat"/>
              </a:rPr>
              <a:t>Talk about your goals</a:t>
            </a:r>
            <a:endParaRPr sz="1700">
              <a:latin typeface="Montserrat"/>
              <a:ea typeface="Montserrat"/>
              <a:cs typeface="Montserrat"/>
              <a:sym typeface="Montserrat"/>
            </a:endParaRPr>
          </a:p>
          <a:p>
            <a:pPr indent="0" lvl="0" marL="0" rtl="0" algn="l">
              <a:lnSpc>
                <a:spcPct val="115000"/>
              </a:lnSpc>
              <a:spcBef>
                <a:spcPts val="0"/>
              </a:spcBef>
              <a:spcAft>
                <a:spcPts val="0"/>
              </a:spcAft>
              <a:buNone/>
            </a:pPr>
            <a:r>
              <a:t/>
            </a:r>
            <a:endParaRPr i="1" sz="1700" u="sng">
              <a:highlight>
                <a:schemeClr val="lt2"/>
              </a:highlight>
              <a:latin typeface="Montserrat"/>
              <a:ea typeface="Montserrat"/>
              <a:cs typeface="Montserrat"/>
              <a:sym typeface="Montserrat"/>
            </a:endParaRPr>
          </a:p>
          <a:p>
            <a:pPr indent="0" lvl="0" marL="0" rtl="0" algn="l">
              <a:spcBef>
                <a:spcPts val="0"/>
              </a:spcBef>
              <a:spcAft>
                <a:spcPts val="0"/>
              </a:spcAft>
              <a:buNone/>
            </a:pPr>
            <a:r>
              <a:t/>
            </a:r>
            <a:endParaRPr i="1" sz="1700">
              <a:latin typeface="Montserrat"/>
              <a:ea typeface="Montserrat"/>
              <a:cs typeface="Montserrat"/>
              <a:sym typeface="Montserrat"/>
            </a:endParaRPr>
          </a:p>
          <a:p>
            <a:pPr indent="0" lvl="0" marL="0" rtl="0" algn="l">
              <a:spcBef>
                <a:spcPts val="0"/>
              </a:spcBef>
              <a:spcAft>
                <a:spcPts val="0"/>
              </a:spcAft>
              <a:buNone/>
            </a:pPr>
            <a:r>
              <a:rPr b="1" lang="en" sz="1500">
                <a:solidFill>
                  <a:srgbClr val="CC4125"/>
                </a:solidFill>
                <a:latin typeface="Montserrat"/>
                <a:ea typeface="Montserrat"/>
                <a:cs typeface="Montserrat"/>
                <a:sym typeface="Montserrat"/>
              </a:rPr>
              <a:t>Useful phrases:</a:t>
            </a:r>
            <a:endParaRPr b="1" sz="1500">
              <a:solidFill>
                <a:srgbClr val="CC4125"/>
              </a:solidFill>
              <a:latin typeface="Montserrat"/>
              <a:ea typeface="Montserrat"/>
              <a:cs typeface="Montserrat"/>
              <a:sym typeface="Montserrat"/>
            </a:endParaRPr>
          </a:p>
          <a:p>
            <a:pPr indent="-323850" lvl="0" marL="457200" rtl="0" algn="l">
              <a:spcBef>
                <a:spcPts val="0"/>
              </a:spcBef>
              <a:spcAft>
                <a:spcPts val="0"/>
              </a:spcAft>
              <a:buClr>
                <a:srgbClr val="CC4125"/>
              </a:buClr>
              <a:buSzPts val="1500"/>
              <a:buFont typeface="Montserrat"/>
              <a:buChar char="●"/>
            </a:pPr>
            <a:r>
              <a:rPr lang="en" sz="1500">
                <a:solidFill>
                  <a:srgbClr val="CC4125"/>
                </a:solidFill>
                <a:latin typeface="Montserrat"/>
                <a:ea typeface="Montserrat"/>
                <a:cs typeface="Montserrat"/>
                <a:sym typeface="Montserrat"/>
              </a:rPr>
              <a:t>to boost my confidence</a:t>
            </a:r>
            <a:endParaRPr sz="1500">
              <a:solidFill>
                <a:srgbClr val="CC4125"/>
              </a:solidFill>
              <a:latin typeface="Montserrat"/>
              <a:ea typeface="Montserrat"/>
              <a:cs typeface="Montserrat"/>
              <a:sym typeface="Montserrat"/>
            </a:endParaRPr>
          </a:p>
          <a:p>
            <a:pPr indent="-323850" lvl="0" marL="457200" rtl="0" algn="l">
              <a:spcBef>
                <a:spcPts val="0"/>
              </a:spcBef>
              <a:spcAft>
                <a:spcPts val="0"/>
              </a:spcAft>
              <a:buClr>
                <a:srgbClr val="CC4125"/>
              </a:buClr>
              <a:buSzPts val="1500"/>
              <a:buFont typeface="Montserrat"/>
              <a:buChar char="●"/>
            </a:pPr>
            <a:r>
              <a:rPr lang="en" sz="1500">
                <a:solidFill>
                  <a:srgbClr val="CC4125"/>
                </a:solidFill>
                <a:latin typeface="Montserrat"/>
                <a:ea typeface="Montserrat"/>
                <a:cs typeface="Montserrat"/>
                <a:sym typeface="Montserrat"/>
              </a:rPr>
              <a:t>to be able to face a </a:t>
            </a:r>
            <a:r>
              <a:rPr lang="en" sz="1500">
                <a:solidFill>
                  <a:srgbClr val="CC4125"/>
                </a:solidFill>
                <a:latin typeface="Montserrat"/>
                <a:ea typeface="Montserrat"/>
                <a:cs typeface="Montserrat"/>
                <a:sym typeface="Montserrat"/>
              </a:rPr>
              <a:t>challenge</a:t>
            </a:r>
            <a:r>
              <a:rPr lang="en" sz="1500">
                <a:solidFill>
                  <a:srgbClr val="CC4125"/>
                </a:solidFill>
                <a:latin typeface="Montserrat"/>
                <a:ea typeface="Montserrat"/>
                <a:cs typeface="Montserrat"/>
                <a:sym typeface="Montserrat"/>
              </a:rPr>
              <a:t> head-on</a:t>
            </a:r>
            <a:endParaRPr sz="1500">
              <a:solidFill>
                <a:srgbClr val="CC4125"/>
              </a:solidFill>
              <a:latin typeface="Montserrat"/>
              <a:ea typeface="Montserrat"/>
              <a:cs typeface="Montserrat"/>
              <a:sym typeface="Montserrat"/>
            </a:endParaRPr>
          </a:p>
          <a:p>
            <a:pPr indent="-323850" lvl="0" marL="457200" rtl="0" algn="l">
              <a:spcBef>
                <a:spcPts val="0"/>
              </a:spcBef>
              <a:spcAft>
                <a:spcPts val="0"/>
              </a:spcAft>
              <a:buClr>
                <a:srgbClr val="CC4125"/>
              </a:buClr>
              <a:buSzPts val="1500"/>
              <a:buFont typeface="Montserrat"/>
              <a:buChar char="●"/>
            </a:pPr>
            <a:r>
              <a:rPr lang="en" sz="1500">
                <a:solidFill>
                  <a:srgbClr val="CC4125"/>
                </a:solidFill>
                <a:latin typeface="Montserrat"/>
                <a:ea typeface="Montserrat"/>
                <a:cs typeface="Montserrat"/>
                <a:sym typeface="Montserrat"/>
              </a:rPr>
              <a:t>to learn new skills</a:t>
            </a:r>
            <a:endParaRPr sz="1500">
              <a:solidFill>
                <a:srgbClr val="CC4125"/>
              </a:solidFill>
              <a:latin typeface="Montserrat"/>
              <a:ea typeface="Montserrat"/>
              <a:cs typeface="Montserrat"/>
              <a:sym typeface="Montserrat"/>
            </a:endParaRPr>
          </a:p>
          <a:p>
            <a:pPr indent="-323850" lvl="0" marL="457200" rtl="0" algn="l">
              <a:spcBef>
                <a:spcPts val="0"/>
              </a:spcBef>
              <a:spcAft>
                <a:spcPts val="0"/>
              </a:spcAft>
              <a:buClr>
                <a:srgbClr val="CC4125"/>
              </a:buClr>
              <a:buSzPts val="1500"/>
              <a:buFont typeface="Montserrat"/>
              <a:buChar char="●"/>
            </a:pPr>
            <a:r>
              <a:rPr lang="en" sz="1500">
                <a:solidFill>
                  <a:srgbClr val="CC4125"/>
                </a:solidFill>
                <a:latin typeface="Montserrat"/>
                <a:ea typeface="Montserrat"/>
                <a:cs typeface="Montserrat"/>
                <a:sym typeface="Montserrat"/>
              </a:rPr>
              <a:t>to become an expert in ____</a:t>
            </a:r>
            <a:endParaRPr sz="1500">
              <a:solidFill>
                <a:srgbClr val="CC4125"/>
              </a:solidFill>
              <a:latin typeface="Montserrat"/>
              <a:ea typeface="Montserrat"/>
              <a:cs typeface="Montserrat"/>
              <a:sym typeface="Montserrat"/>
            </a:endParaRPr>
          </a:p>
          <a:p>
            <a:pPr indent="-323850" lvl="0" marL="457200" rtl="0" algn="l">
              <a:spcBef>
                <a:spcPts val="0"/>
              </a:spcBef>
              <a:spcAft>
                <a:spcPts val="0"/>
              </a:spcAft>
              <a:buClr>
                <a:srgbClr val="CC4125"/>
              </a:buClr>
              <a:buSzPts val="1500"/>
              <a:buFont typeface="Montserrat"/>
              <a:buChar char="●"/>
            </a:pPr>
            <a:r>
              <a:rPr lang="en" sz="1500">
                <a:solidFill>
                  <a:srgbClr val="CC4125"/>
                </a:solidFill>
                <a:latin typeface="Montserrat"/>
                <a:ea typeface="Montserrat"/>
                <a:cs typeface="Montserrat"/>
                <a:sym typeface="Montserrat"/>
              </a:rPr>
              <a:t>to be valuable and competent</a:t>
            </a:r>
            <a:endParaRPr sz="1500">
              <a:solidFill>
                <a:srgbClr val="CC4125"/>
              </a:solidFill>
              <a:latin typeface="Montserrat"/>
              <a:ea typeface="Montserrat"/>
              <a:cs typeface="Montserrat"/>
              <a:sym typeface="Montserrat"/>
            </a:endParaRPr>
          </a:p>
          <a:p>
            <a:pPr indent="-323850" lvl="0" marL="457200" rtl="0" algn="l">
              <a:spcBef>
                <a:spcPts val="0"/>
              </a:spcBef>
              <a:spcAft>
                <a:spcPts val="0"/>
              </a:spcAft>
              <a:buClr>
                <a:srgbClr val="CC4125"/>
              </a:buClr>
              <a:buSzPts val="1500"/>
              <a:buFont typeface="Montserrat"/>
              <a:buChar char="●"/>
            </a:pPr>
            <a:r>
              <a:rPr lang="en" sz="1500">
                <a:solidFill>
                  <a:srgbClr val="CC4125"/>
                </a:solidFill>
                <a:latin typeface="Montserrat"/>
                <a:ea typeface="Montserrat"/>
                <a:cs typeface="Montserrat"/>
                <a:sym typeface="Montserrat"/>
              </a:rPr>
              <a:t>to become a true team leader</a:t>
            </a:r>
            <a:endParaRPr sz="1500">
              <a:solidFill>
                <a:srgbClr val="CC4125"/>
              </a:solidFill>
              <a:latin typeface="Montserrat"/>
              <a:ea typeface="Montserrat"/>
              <a:cs typeface="Montserrat"/>
              <a:sym typeface="Montserrat"/>
            </a:endParaRPr>
          </a:p>
          <a:p>
            <a:pPr indent="-323850" lvl="0" marL="457200" rtl="0" algn="l">
              <a:spcBef>
                <a:spcPts val="0"/>
              </a:spcBef>
              <a:spcAft>
                <a:spcPts val="0"/>
              </a:spcAft>
              <a:buClr>
                <a:srgbClr val="CC4125"/>
              </a:buClr>
              <a:buSzPts val="1500"/>
              <a:buFont typeface="Montserrat"/>
              <a:buChar char="●"/>
            </a:pPr>
            <a:r>
              <a:rPr lang="en" sz="1500">
                <a:solidFill>
                  <a:srgbClr val="CC4125"/>
                </a:solidFill>
                <a:latin typeface="Montserrat"/>
                <a:ea typeface="Montserrat"/>
                <a:cs typeface="Montserrat"/>
                <a:sym typeface="Montserrat"/>
              </a:rPr>
              <a:t>to increase my performance metrics</a:t>
            </a:r>
            <a:endParaRPr sz="1500">
              <a:solidFill>
                <a:srgbClr val="CC4125"/>
              </a:solidFill>
              <a:latin typeface="Montserrat"/>
              <a:ea typeface="Montserrat"/>
              <a:cs typeface="Montserrat"/>
              <a:sym typeface="Montserrat"/>
            </a:endParaRPr>
          </a:p>
          <a:p>
            <a:pPr indent="-323850" lvl="0" marL="457200" rtl="0" algn="l">
              <a:spcBef>
                <a:spcPts val="0"/>
              </a:spcBef>
              <a:spcAft>
                <a:spcPts val="0"/>
              </a:spcAft>
              <a:buClr>
                <a:srgbClr val="CC4125"/>
              </a:buClr>
              <a:buSzPts val="1500"/>
              <a:buFont typeface="Montserrat"/>
              <a:buChar char="●"/>
            </a:pPr>
            <a:r>
              <a:rPr lang="en" sz="1500">
                <a:solidFill>
                  <a:srgbClr val="CC4125"/>
                </a:solidFill>
                <a:latin typeface="Montserrat"/>
                <a:ea typeface="Montserrat"/>
                <a:cs typeface="Montserrat"/>
                <a:sym typeface="Montserrat"/>
              </a:rPr>
              <a:t>......</a:t>
            </a:r>
            <a:endParaRPr sz="1500">
              <a:solidFill>
                <a:srgbClr val="CC4125"/>
              </a:solidFill>
              <a:latin typeface="Montserrat"/>
              <a:ea typeface="Montserrat"/>
              <a:cs typeface="Montserrat"/>
              <a:sym typeface="Montserrat"/>
            </a:endParaRPr>
          </a:p>
          <a:p>
            <a:pPr indent="0" lvl="0" marL="0" rtl="0" algn="l">
              <a:spcBef>
                <a:spcPts val="0"/>
              </a:spcBef>
              <a:spcAft>
                <a:spcPts val="0"/>
              </a:spcAft>
              <a:buNone/>
            </a:pPr>
            <a:r>
              <a:t/>
            </a:r>
            <a:endParaRPr sz="1700">
              <a:solidFill>
                <a:srgbClr val="CC4125"/>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288" name="Shape 288"/>
        <p:cNvGrpSpPr/>
        <p:nvPr/>
      </p:nvGrpSpPr>
      <p:grpSpPr>
        <a:xfrm>
          <a:off x="0" y="0"/>
          <a:ext cx="0" cy="0"/>
          <a:chOff x="0" y="0"/>
          <a:chExt cx="0" cy="0"/>
        </a:xfrm>
      </p:grpSpPr>
      <p:sp>
        <p:nvSpPr>
          <p:cNvPr id="289" name="Google Shape;289;p57"/>
          <p:cNvSpPr txBox="1"/>
          <p:nvPr/>
        </p:nvSpPr>
        <p:spPr>
          <a:xfrm>
            <a:off x="3122200" y="1267375"/>
            <a:ext cx="5669100" cy="2049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latin typeface="Montserrat"/>
                <a:ea typeface="Montserrat"/>
                <a:cs typeface="Montserrat"/>
                <a:sym typeface="Montserrat"/>
              </a:rPr>
              <a:t>What have you learnt this lesson?</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accent1"/>
                </a:solidFill>
                <a:latin typeface="Montserrat"/>
                <a:ea typeface="Montserrat"/>
                <a:cs typeface="Montserrat"/>
                <a:sym typeface="Montserrat"/>
              </a:rPr>
              <a:t>I learned:</a:t>
            </a:r>
            <a:endParaRPr b="1" sz="2350">
              <a:solidFill>
                <a:schemeClr val="accen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What is confidence and why it’s important</a:t>
            </a:r>
            <a:endParaRPr b="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Tips to become more confident</a:t>
            </a:r>
            <a:endParaRPr b="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How to answer the question:</a:t>
            </a:r>
            <a:endParaRPr b="1"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700">
                <a:solidFill>
                  <a:schemeClr val="dk1"/>
                </a:solidFill>
                <a:latin typeface="Montserrat"/>
                <a:ea typeface="Montserrat"/>
                <a:cs typeface="Montserrat"/>
                <a:sym typeface="Montserrat"/>
              </a:rPr>
              <a:t>What are your career development goals?</a:t>
            </a:r>
            <a:endParaRPr b="1" sz="1700">
              <a:solidFill>
                <a:schemeClr val="dk1"/>
              </a:solidFill>
              <a:latin typeface="Montserrat"/>
              <a:ea typeface="Montserrat"/>
              <a:cs typeface="Montserrat"/>
              <a:sym typeface="Montserrat"/>
            </a:endParaRPr>
          </a:p>
        </p:txBody>
      </p:sp>
      <p:sp>
        <p:nvSpPr>
          <p:cNvPr id="290" name="Google Shape;290;p57"/>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57"/>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pic>
        <p:nvPicPr>
          <p:cNvPr id="292" name="Google Shape;292;p57"/>
          <p:cNvPicPr preferRelativeResize="0"/>
          <p:nvPr/>
        </p:nvPicPr>
        <p:blipFill>
          <a:blip r:embed="rId4">
            <a:alphaModFix/>
          </a:blip>
          <a:stretch>
            <a:fillRect/>
          </a:stretch>
        </p:blipFill>
        <p:spPr>
          <a:xfrm>
            <a:off x="7971886" y="310149"/>
            <a:ext cx="467334" cy="467350"/>
          </a:xfrm>
          <a:prstGeom prst="rect">
            <a:avLst/>
          </a:prstGeom>
          <a:noFill/>
          <a:ln>
            <a:noFill/>
          </a:ln>
        </p:spPr>
      </p:pic>
      <p:cxnSp>
        <p:nvCxnSpPr>
          <p:cNvPr id="293" name="Google Shape;293;p57"/>
          <p:cNvCxnSpPr/>
          <p:nvPr/>
        </p:nvCxnSpPr>
        <p:spPr>
          <a:xfrm>
            <a:off x="7829625" y="4668525"/>
            <a:ext cx="6096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8"/>
          <p:cNvSpPr txBox="1"/>
          <p:nvPr/>
        </p:nvSpPr>
        <p:spPr>
          <a:xfrm>
            <a:off x="278600" y="589650"/>
            <a:ext cx="82386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Useful links:</a:t>
            </a:r>
            <a:endParaRPr sz="20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b="1" lang="en" sz="1800">
                <a:solidFill>
                  <a:schemeClr val="dk1"/>
                </a:solidFill>
                <a:latin typeface="Montserrat"/>
                <a:ea typeface="Montserrat"/>
                <a:cs typeface="Montserrat"/>
                <a:sym typeface="Montserrat"/>
              </a:rPr>
              <a:t>Game:</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600" u="sng">
                <a:solidFill>
                  <a:schemeClr val="hlink"/>
                </a:solidFill>
                <a:latin typeface="Montserrat"/>
                <a:ea typeface="Montserrat"/>
                <a:cs typeface="Montserrat"/>
                <a:sym typeface="Montserrat"/>
                <a:hlinkClick r:id="rId3"/>
              </a:rPr>
              <a:t>https://wordwall.net/embed/6c44b8eb6d83424cbad432d5b39a9186?themeId=1&amp;templateId=35%22</a:t>
            </a:r>
            <a:r>
              <a:rPr lang="en" sz="1600">
                <a:latin typeface="Montserrat"/>
                <a:ea typeface="Montserrat"/>
                <a:cs typeface="Montserrat"/>
                <a:sym typeface="Montserrat"/>
              </a:rPr>
              <a:t> </a:t>
            </a:r>
            <a:endParaRPr sz="16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b="1" lang="en" sz="1800">
                <a:latin typeface="Montserrat"/>
                <a:ea typeface="Montserrat"/>
                <a:cs typeface="Montserrat"/>
                <a:sym typeface="Montserrat"/>
              </a:rPr>
              <a:t>Words from this lesson:</a:t>
            </a:r>
            <a:endParaRPr b="1"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9"/>
          <p:cNvSpPr/>
          <p:nvPr/>
        </p:nvSpPr>
        <p:spPr>
          <a:xfrm>
            <a:off x="2634500" y="1728975"/>
            <a:ext cx="3875100" cy="1685700"/>
          </a:xfrm>
          <a:prstGeom prst="rect">
            <a:avLst/>
          </a:prstGeom>
          <a:solidFill>
            <a:srgbClr val="FF6B08"/>
          </a:solidFill>
          <a:ln>
            <a:noFill/>
          </a:ln>
          <a:effectLst>
            <a:outerShdw blurRad="762000" rotWithShape="0" algn="t" dir="5400000" dist="254000">
              <a:srgbClr val="000000">
                <a:alpha val="40000"/>
              </a:srgbClr>
            </a:outerShdw>
          </a:effectLst>
        </p:spPr>
        <p:txBody>
          <a:bodyPr anchorCtr="0" anchor="ctr" bIns="45700" lIns="91425" spcFirstLastPara="1" rIns="360000" wrap="square" tIns="45700">
            <a:noAutofit/>
          </a:bodyPr>
          <a:lstStyle/>
          <a:p>
            <a:pPr indent="0" lvl="0" marL="0" marR="0" rtl="0" algn="r">
              <a:spcBef>
                <a:spcPts val="0"/>
              </a:spcBef>
              <a:spcAft>
                <a:spcPts val="0"/>
              </a:spcAft>
              <a:buNone/>
            </a:pPr>
            <a:r>
              <a:t/>
            </a:r>
            <a:endParaRPr b="1" i="0" sz="1400" u="none" cap="none" strike="noStrike">
              <a:solidFill>
                <a:srgbClr val="F0F0F0"/>
              </a:solidFill>
              <a:latin typeface="Open Sans"/>
              <a:ea typeface="Open Sans"/>
              <a:cs typeface="Open Sans"/>
              <a:sym typeface="Open Sans"/>
            </a:endParaRPr>
          </a:p>
        </p:txBody>
      </p:sp>
      <p:sp>
        <p:nvSpPr>
          <p:cNvPr id="304" name="Google Shape;304;p59"/>
          <p:cNvSpPr txBox="1"/>
          <p:nvPr/>
        </p:nvSpPr>
        <p:spPr>
          <a:xfrm>
            <a:off x="3011425" y="1766250"/>
            <a:ext cx="4117800" cy="1611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en" sz="4000">
                <a:solidFill>
                  <a:srgbClr val="FFFFFF"/>
                </a:solidFill>
                <a:latin typeface="Montserrat"/>
                <a:ea typeface="Montserrat"/>
                <a:cs typeface="Montserrat"/>
                <a:sym typeface="Montserrat"/>
              </a:rPr>
              <a:t>Thank you!</a:t>
            </a:r>
            <a:endParaRPr b="1" sz="4000">
              <a:solidFill>
                <a:srgbClr val="FFFFFF"/>
              </a:solidFill>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43"/>
          <p:cNvPicPr preferRelativeResize="0"/>
          <p:nvPr/>
        </p:nvPicPr>
        <p:blipFill>
          <a:blip r:embed="rId3">
            <a:alphaModFix/>
          </a:blip>
          <a:stretch>
            <a:fillRect/>
          </a:stretch>
        </p:blipFill>
        <p:spPr>
          <a:xfrm>
            <a:off x="2238375" y="238125"/>
            <a:ext cx="4667250" cy="4667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168" name="Shape 168"/>
        <p:cNvGrpSpPr/>
        <p:nvPr/>
      </p:nvGrpSpPr>
      <p:grpSpPr>
        <a:xfrm>
          <a:off x="0" y="0"/>
          <a:ext cx="0" cy="0"/>
          <a:chOff x="0" y="0"/>
          <a:chExt cx="0" cy="0"/>
        </a:xfrm>
      </p:grpSpPr>
      <p:sp>
        <p:nvSpPr>
          <p:cNvPr id="169" name="Google Shape;169;p44"/>
          <p:cNvSpPr txBox="1"/>
          <p:nvPr/>
        </p:nvSpPr>
        <p:spPr>
          <a:xfrm>
            <a:off x="3293725" y="376825"/>
            <a:ext cx="5085900" cy="3174900"/>
          </a:xfrm>
          <a:prstGeom prst="rect">
            <a:avLst/>
          </a:prstGeom>
          <a:noFill/>
          <a:ln>
            <a:noFill/>
          </a:ln>
        </p:spPr>
        <p:txBody>
          <a:bodyPr anchorCtr="0" anchor="ctr" bIns="91425" lIns="0" spcFirstLastPara="1" rIns="91425" wrap="square" tIns="91425">
            <a:noAutofit/>
          </a:bodyPr>
          <a:lstStyle/>
          <a:p>
            <a:pPr indent="0" lvl="0" marL="0" rtl="0" algn="l">
              <a:lnSpc>
                <a:spcPct val="130000"/>
              </a:lnSpc>
              <a:spcBef>
                <a:spcPts val="1000"/>
              </a:spcBef>
              <a:spcAft>
                <a:spcPts val="0"/>
              </a:spcAft>
              <a:buNone/>
            </a:pPr>
            <a:r>
              <a:rPr b="1" lang="en" sz="3200">
                <a:solidFill>
                  <a:schemeClr val="accent1"/>
                </a:solidFill>
                <a:latin typeface="Montserrat"/>
                <a:ea typeface="Montserrat"/>
                <a:cs typeface="Montserrat"/>
                <a:sym typeface="Montserrat"/>
              </a:rPr>
              <a:t>Lesson Plan:</a:t>
            </a:r>
            <a:endParaRPr b="1" sz="3200">
              <a:solidFill>
                <a:schemeClr val="accent1"/>
              </a:solidFill>
              <a:latin typeface="Montserrat"/>
              <a:ea typeface="Montserrat"/>
              <a:cs typeface="Montserrat"/>
              <a:sym typeface="Montserrat"/>
            </a:endParaRPr>
          </a:p>
          <a:p>
            <a:pPr indent="-336550" lvl="0" marL="457200" rtl="0" algn="l">
              <a:lnSpc>
                <a:spcPct val="150000"/>
              </a:lnSpc>
              <a:spcBef>
                <a:spcPts val="100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Discuss what confidence is and why it’s important</a:t>
            </a:r>
            <a:endParaRPr b="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Study tips to become more confident</a:t>
            </a:r>
            <a:endParaRPr b="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Answer the question:</a:t>
            </a:r>
            <a:endParaRPr b="1"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700">
                <a:solidFill>
                  <a:schemeClr val="dk1"/>
                </a:solidFill>
                <a:latin typeface="Montserrat"/>
                <a:ea typeface="Montserrat"/>
                <a:cs typeface="Montserrat"/>
                <a:sym typeface="Montserrat"/>
              </a:rPr>
              <a:t>What are your career development goals?</a:t>
            </a:r>
            <a:endParaRPr b="1" sz="1700">
              <a:solidFill>
                <a:schemeClr val="dk1"/>
              </a:solidFill>
              <a:latin typeface="Montserrat"/>
              <a:ea typeface="Montserrat"/>
              <a:cs typeface="Montserrat"/>
              <a:sym typeface="Montserrat"/>
            </a:endParaRPr>
          </a:p>
        </p:txBody>
      </p:sp>
      <p:sp>
        <p:nvSpPr>
          <p:cNvPr id="170" name="Google Shape;170;p44"/>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44"/>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45"/>
          <p:cNvPicPr preferRelativeResize="0"/>
          <p:nvPr/>
        </p:nvPicPr>
        <p:blipFill rotWithShape="1">
          <a:blip r:embed="rId3">
            <a:alphaModFix/>
          </a:blip>
          <a:srcRect b="0" l="0" r="0" t="0"/>
          <a:stretch/>
        </p:blipFill>
        <p:spPr>
          <a:xfrm>
            <a:off x="627400" y="511425"/>
            <a:ext cx="3298150" cy="2104825"/>
          </a:xfrm>
          <a:prstGeom prst="rect">
            <a:avLst/>
          </a:prstGeom>
          <a:noFill/>
          <a:ln>
            <a:noFill/>
          </a:ln>
        </p:spPr>
      </p:pic>
      <p:sp>
        <p:nvSpPr>
          <p:cNvPr id="177" name="Google Shape;177;p45"/>
          <p:cNvSpPr txBox="1"/>
          <p:nvPr/>
        </p:nvSpPr>
        <p:spPr>
          <a:xfrm>
            <a:off x="1201325" y="16907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78" name="Google Shape;178;p45"/>
          <p:cNvSpPr txBox="1"/>
          <p:nvPr/>
        </p:nvSpPr>
        <p:spPr>
          <a:xfrm>
            <a:off x="1006675" y="-71200"/>
            <a:ext cx="696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Look at the pictures. Read the sentences and phrases. What do they have in common? </a:t>
            </a:r>
            <a:endParaRPr sz="1600">
              <a:solidFill>
                <a:schemeClr val="dk1"/>
              </a:solidFill>
              <a:latin typeface="Montserrat ExtraBold"/>
              <a:ea typeface="Montserrat ExtraBold"/>
              <a:cs typeface="Montserrat ExtraBold"/>
              <a:sym typeface="Montserrat ExtraBold"/>
            </a:endParaRPr>
          </a:p>
        </p:txBody>
      </p:sp>
      <p:pic>
        <p:nvPicPr>
          <p:cNvPr id="179" name="Google Shape;179;p45"/>
          <p:cNvPicPr preferRelativeResize="0"/>
          <p:nvPr/>
        </p:nvPicPr>
        <p:blipFill>
          <a:blip r:embed="rId4">
            <a:alphaModFix/>
          </a:blip>
          <a:stretch>
            <a:fillRect/>
          </a:stretch>
        </p:blipFill>
        <p:spPr>
          <a:xfrm>
            <a:off x="4856638" y="2808800"/>
            <a:ext cx="3334324" cy="2222875"/>
          </a:xfrm>
          <a:prstGeom prst="rect">
            <a:avLst/>
          </a:prstGeom>
          <a:noFill/>
          <a:ln>
            <a:noFill/>
          </a:ln>
        </p:spPr>
      </p:pic>
      <p:pic>
        <p:nvPicPr>
          <p:cNvPr id="180" name="Google Shape;180;p45"/>
          <p:cNvPicPr preferRelativeResize="0"/>
          <p:nvPr/>
        </p:nvPicPr>
        <p:blipFill rotWithShape="1">
          <a:blip r:embed="rId5">
            <a:alphaModFix/>
          </a:blip>
          <a:srcRect b="15819" l="0" r="0" t="13936"/>
          <a:stretch/>
        </p:blipFill>
        <p:spPr>
          <a:xfrm>
            <a:off x="805750" y="2828525"/>
            <a:ext cx="2941450" cy="2183425"/>
          </a:xfrm>
          <a:prstGeom prst="rect">
            <a:avLst/>
          </a:prstGeom>
          <a:noFill/>
          <a:ln>
            <a:noFill/>
          </a:ln>
        </p:spPr>
      </p:pic>
      <p:pic>
        <p:nvPicPr>
          <p:cNvPr id="181" name="Google Shape;181;p45"/>
          <p:cNvPicPr preferRelativeResize="0"/>
          <p:nvPr/>
        </p:nvPicPr>
        <p:blipFill rotWithShape="1">
          <a:blip r:embed="rId6">
            <a:alphaModFix/>
          </a:blip>
          <a:srcRect b="14199" l="0" r="0" t="0"/>
          <a:stretch/>
        </p:blipFill>
        <p:spPr>
          <a:xfrm>
            <a:off x="4874725" y="511425"/>
            <a:ext cx="3298151" cy="2104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6"/>
          <p:cNvSpPr txBox="1"/>
          <p:nvPr/>
        </p:nvSpPr>
        <p:spPr>
          <a:xfrm>
            <a:off x="373775" y="586625"/>
            <a:ext cx="7421700" cy="14547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1"/>
              </a:buClr>
              <a:buSzPts val="1500"/>
              <a:buFont typeface="Montserrat SemiBold"/>
              <a:buChar char="●"/>
            </a:pPr>
            <a:r>
              <a:rPr lang="en" sz="1500">
                <a:solidFill>
                  <a:schemeClr val="dk1"/>
                </a:solidFill>
                <a:latin typeface="Montserrat SemiBold"/>
                <a:ea typeface="Montserrat SemiBold"/>
                <a:cs typeface="Montserrat SemiBold"/>
                <a:sym typeface="Montserrat SemiBold"/>
              </a:rPr>
              <a:t>Have you ever felt nervous, worried or stressed before an important exam or presentation?</a:t>
            </a:r>
            <a:endParaRPr sz="1500">
              <a:solidFill>
                <a:schemeClr val="dk1"/>
              </a:solidFill>
              <a:latin typeface="Montserrat SemiBold"/>
              <a:ea typeface="Montserrat SemiBold"/>
              <a:cs typeface="Montserrat SemiBold"/>
              <a:sym typeface="Montserrat SemiBold"/>
            </a:endParaRPr>
          </a:p>
          <a:p>
            <a:pPr indent="-323850" lvl="0" marL="457200" rtl="0" algn="l">
              <a:lnSpc>
                <a:spcPct val="150000"/>
              </a:lnSpc>
              <a:spcBef>
                <a:spcPts val="0"/>
              </a:spcBef>
              <a:spcAft>
                <a:spcPts val="0"/>
              </a:spcAft>
              <a:buClr>
                <a:schemeClr val="dk1"/>
              </a:buClr>
              <a:buSzPts val="1500"/>
              <a:buFont typeface="Montserrat SemiBold"/>
              <a:buChar char="●"/>
            </a:pPr>
            <a:r>
              <a:rPr lang="en" sz="1500">
                <a:solidFill>
                  <a:schemeClr val="dk1"/>
                </a:solidFill>
                <a:latin typeface="Montserrat SemiBold"/>
                <a:ea typeface="Montserrat SemiBold"/>
                <a:cs typeface="Montserrat SemiBold"/>
                <a:sym typeface="Montserrat SemiBold"/>
              </a:rPr>
              <a:t>Do you always believe in yourself?</a:t>
            </a:r>
            <a:endParaRPr sz="1500">
              <a:solidFill>
                <a:schemeClr val="dk1"/>
              </a:solidFill>
              <a:latin typeface="Montserrat SemiBold"/>
              <a:ea typeface="Montserrat SemiBold"/>
              <a:cs typeface="Montserrat SemiBold"/>
              <a:sym typeface="Montserrat SemiBold"/>
            </a:endParaRPr>
          </a:p>
          <a:p>
            <a:pPr indent="-323850" lvl="0" marL="457200" rtl="0" algn="l">
              <a:lnSpc>
                <a:spcPct val="150000"/>
              </a:lnSpc>
              <a:spcBef>
                <a:spcPts val="0"/>
              </a:spcBef>
              <a:spcAft>
                <a:spcPts val="0"/>
              </a:spcAft>
              <a:buClr>
                <a:schemeClr val="dk1"/>
              </a:buClr>
              <a:buSzPts val="1500"/>
              <a:buFont typeface="Montserrat SemiBold"/>
              <a:buChar char="●"/>
            </a:pPr>
            <a:r>
              <a:rPr lang="en" sz="1500">
                <a:solidFill>
                  <a:schemeClr val="dk1"/>
                </a:solidFill>
                <a:latin typeface="Montserrat SemiBold"/>
                <a:ea typeface="Montserrat SemiBold"/>
                <a:cs typeface="Montserrat SemiBold"/>
                <a:sym typeface="Montserrat SemiBold"/>
              </a:rPr>
              <a:t>What do you usually do to feel better?</a:t>
            </a:r>
            <a:endParaRPr>
              <a:solidFill>
                <a:schemeClr val="dk1"/>
              </a:solidFill>
              <a:latin typeface="Montserrat SemiBold"/>
              <a:ea typeface="Montserrat SemiBold"/>
              <a:cs typeface="Montserrat SemiBold"/>
              <a:sym typeface="Montserrat SemiBold"/>
            </a:endParaRPr>
          </a:p>
        </p:txBody>
      </p:sp>
      <p:sp>
        <p:nvSpPr>
          <p:cNvPr id="187" name="Google Shape;187;p46"/>
          <p:cNvSpPr txBox="1"/>
          <p:nvPr/>
        </p:nvSpPr>
        <p:spPr>
          <a:xfrm>
            <a:off x="1630950" y="2213250"/>
            <a:ext cx="5882100" cy="1169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en" sz="1600">
                <a:solidFill>
                  <a:schemeClr val="accent1"/>
                </a:solidFill>
                <a:latin typeface="Montserrat"/>
                <a:ea typeface="Montserrat"/>
                <a:cs typeface="Montserrat"/>
                <a:sym typeface="Montserrat"/>
              </a:rPr>
              <a:t>We are going to watch the video called </a:t>
            </a:r>
            <a:endParaRPr b="1" i="1" sz="1600">
              <a:solidFill>
                <a:schemeClr val="accent1"/>
              </a:solidFill>
              <a:latin typeface="Montserrat"/>
              <a:ea typeface="Montserrat"/>
              <a:cs typeface="Montserrat"/>
              <a:sym typeface="Montserrat"/>
            </a:endParaRPr>
          </a:p>
          <a:p>
            <a:pPr indent="0" lvl="0" marL="0" rtl="0" algn="ctr">
              <a:lnSpc>
                <a:spcPct val="150000"/>
              </a:lnSpc>
              <a:spcBef>
                <a:spcPts val="0"/>
              </a:spcBef>
              <a:spcAft>
                <a:spcPts val="0"/>
              </a:spcAft>
              <a:buNone/>
            </a:pPr>
            <a:r>
              <a:rPr b="1" i="1" lang="en" sz="1600">
                <a:solidFill>
                  <a:schemeClr val="accent1"/>
                </a:solidFill>
                <a:latin typeface="Montserrat"/>
                <a:ea typeface="Montserrat"/>
                <a:cs typeface="Montserrat"/>
                <a:sym typeface="Montserrat"/>
              </a:rPr>
              <a:t>"3 tips to boost your confidence".</a:t>
            </a:r>
            <a:endParaRPr b="1" i="1" sz="1600">
              <a:solidFill>
                <a:schemeClr val="accent1"/>
              </a:solidFill>
              <a:latin typeface="Montserrat"/>
              <a:ea typeface="Montserrat"/>
              <a:cs typeface="Montserrat"/>
              <a:sym typeface="Montserrat"/>
            </a:endParaRPr>
          </a:p>
          <a:p>
            <a:pPr indent="0" lvl="0" marL="0" rtl="0" algn="ctr">
              <a:lnSpc>
                <a:spcPct val="150000"/>
              </a:lnSpc>
              <a:spcBef>
                <a:spcPts val="0"/>
              </a:spcBef>
              <a:spcAft>
                <a:spcPts val="0"/>
              </a:spcAft>
              <a:buNone/>
            </a:pPr>
            <a:r>
              <a:rPr b="1" i="1" lang="en" sz="1600">
                <a:solidFill>
                  <a:schemeClr val="accent1"/>
                </a:solidFill>
                <a:latin typeface="Montserrat"/>
                <a:ea typeface="Montserrat"/>
                <a:cs typeface="Montserrat"/>
                <a:sym typeface="Montserrat"/>
              </a:rPr>
              <a:t>What do you think the video is going to be about? </a:t>
            </a:r>
            <a:endParaRPr b="1" i="1" sz="1600">
              <a:solidFill>
                <a:schemeClr val="accent1"/>
              </a:solidFill>
              <a:latin typeface="Montserrat"/>
              <a:ea typeface="Montserrat"/>
              <a:cs typeface="Montserrat"/>
              <a:sym typeface="Montserrat"/>
            </a:endParaRPr>
          </a:p>
        </p:txBody>
      </p:sp>
      <p:sp>
        <p:nvSpPr>
          <p:cNvPr id="188" name="Google Shape;188;p46"/>
          <p:cNvSpPr txBox="1"/>
          <p:nvPr/>
        </p:nvSpPr>
        <p:spPr>
          <a:xfrm>
            <a:off x="2473875" y="444950"/>
            <a:ext cx="11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89" name="Google Shape;189;p46"/>
          <p:cNvSpPr txBox="1"/>
          <p:nvPr/>
        </p:nvSpPr>
        <p:spPr>
          <a:xfrm rot="745998">
            <a:off x="6891557" y="2999459"/>
            <a:ext cx="1971640" cy="1954688"/>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0"/>
              <a:t>🤔</a:t>
            </a:r>
            <a:endParaRPr sz="1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47"/>
          <p:cNvPicPr preferRelativeResize="0"/>
          <p:nvPr/>
        </p:nvPicPr>
        <p:blipFill rotWithShape="1">
          <a:blip r:embed="rId3">
            <a:alphaModFix/>
          </a:blip>
          <a:srcRect b="0" l="16120" r="10236" t="0"/>
          <a:stretch/>
        </p:blipFill>
        <p:spPr>
          <a:xfrm>
            <a:off x="3627850" y="716655"/>
            <a:ext cx="1666801" cy="1601269"/>
          </a:xfrm>
          <a:prstGeom prst="rect">
            <a:avLst/>
          </a:prstGeom>
          <a:noFill/>
          <a:ln>
            <a:noFill/>
          </a:ln>
        </p:spPr>
      </p:pic>
      <p:pic>
        <p:nvPicPr>
          <p:cNvPr id="195" name="Google Shape;195;p47"/>
          <p:cNvPicPr preferRelativeResize="0"/>
          <p:nvPr/>
        </p:nvPicPr>
        <p:blipFill rotWithShape="1">
          <a:blip r:embed="rId4">
            <a:alphaModFix/>
          </a:blip>
          <a:srcRect b="0" l="22569" r="22836" t="0"/>
          <a:stretch/>
        </p:blipFill>
        <p:spPr>
          <a:xfrm>
            <a:off x="1859800" y="715871"/>
            <a:ext cx="1666800" cy="1602842"/>
          </a:xfrm>
          <a:prstGeom prst="rect">
            <a:avLst/>
          </a:prstGeom>
          <a:noFill/>
          <a:ln>
            <a:noFill/>
          </a:ln>
        </p:spPr>
      </p:pic>
      <p:pic>
        <p:nvPicPr>
          <p:cNvPr id="196" name="Google Shape;196;p47"/>
          <p:cNvPicPr preferRelativeResize="0"/>
          <p:nvPr/>
        </p:nvPicPr>
        <p:blipFill rotWithShape="1">
          <a:blip r:embed="rId5">
            <a:alphaModFix/>
          </a:blip>
          <a:srcRect b="0" l="16884" r="12559" t="0"/>
          <a:stretch/>
        </p:blipFill>
        <p:spPr>
          <a:xfrm>
            <a:off x="91750" y="716675"/>
            <a:ext cx="1666800" cy="1601275"/>
          </a:xfrm>
          <a:prstGeom prst="rect">
            <a:avLst/>
          </a:prstGeom>
          <a:noFill/>
          <a:ln>
            <a:noFill/>
          </a:ln>
        </p:spPr>
      </p:pic>
      <p:pic>
        <p:nvPicPr>
          <p:cNvPr id="197" name="Google Shape;197;p47"/>
          <p:cNvPicPr preferRelativeResize="0"/>
          <p:nvPr/>
        </p:nvPicPr>
        <p:blipFill rotWithShape="1">
          <a:blip r:embed="rId6">
            <a:alphaModFix/>
          </a:blip>
          <a:srcRect b="4979" l="6664" r="29125" t="0"/>
          <a:stretch/>
        </p:blipFill>
        <p:spPr>
          <a:xfrm>
            <a:off x="5395900" y="715870"/>
            <a:ext cx="1666800" cy="1602842"/>
          </a:xfrm>
          <a:prstGeom prst="rect">
            <a:avLst/>
          </a:prstGeom>
          <a:noFill/>
          <a:ln>
            <a:noFill/>
          </a:ln>
        </p:spPr>
      </p:pic>
      <p:sp>
        <p:nvSpPr>
          <p:cNvPr id="198" name="Google Shape;198;p47"/>
          <p:cNvSpPr/>
          <p:nvPr/>
        </p:nvSpPr>
        <p:spPr>
          <a:xfrm>
            <a:off x="7225825" y="716600"/>
            <a:ext cx="1666800" cy="16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47"/>
          <p:cNvPicPr preferRelativeResize="0"/>
          <p:nvPr/>
        </p:nvPicPr>
        <p:blipFill>
          <a:blip r:embed="rId7">
            <a:alphaModFix/>
          </a:blip>
          <a:stretch>
            <a:fillRect/>
          </a:stretch>
        </p:blipFill>
        <p:spPr>
          <a:xfrm>
            <a:off x="7225813" y="658575"/>
            <a:ext cx="1717425" cy="1717425"/>
          </a:xfrm>
          <a:prstGeom prst="rect">
            <a:avLst/>
          </a:prstGeom>
          <a:noFill/>
          <a:ln>
            <a:noFill/>
          </a:ln>
        </p:spPr>
      </p:pic>
      <p:pic>
        <p:nvPicPr>
          <p:cNvPr id="200" name="Google Shape;200;p47"/>
          <p:cNvPicPr preferRelativeResize="0"/>
          <p:nvPr/>
        </p:nvPicPr>
        <p:blipFill rotWithShape="1">
          <a:blip r:embed="rId8">
            <a:alphaModFix/>
          </a:blip>
          <a:srcRect b="0" l="22332" r="8072" t="0"/>
          <a:stretch/>
        </p:blipFill>
        <p:spPr>
          <a:xfrm>
            <a:off x="91750" y="2874350"/>
            <a:ext cx="1666800" cy="1660125"/>
          </a:xfrm>
          <a:prstGeom prst="rect">
            <a:avLst/>
          </a:prstGeom>
          <a:noFill/>
          <a:ln>
            <a:noFill/>
          </a:ln>
        </p:spPr>
      </p:pic>
      <p:pic>
        <p:nvPicPr>
          <p:cNvPr id="201" name="Google Shape;201;p47"/>
          <p:cNvPicPr preferRelativeResize="0"/>
          <p:nvPr/>
        </p:nvPicPr>
        <p:blipFill rotWithShape="1">
          <a:blip r:embed="rId9">
            <a:alphaModFix/>
          </a:blip>
          <a:srcRect b="13726" l="5741" r="6330" t="0"/>
          <a:stretch/>
        </p:blipFill>
        <p:spPr>
          <a:xfrm>
            <a:off x="1859800" y="2874350"/>
            <a:ext cx="1666800" cy="1660126"/>
          </a:xfrm>
          <a:prstGeom prst="rect">
            <a:avLst/>
          </a:prstGeom>
          <a:noFill/>
          <a:ln>
            <a:noFill/>
          </a:ln>
        </p:spPr>
      </p:pic>
      <p:pic>
        <p:nvPicPr>
          <p:cNvPr id="202" name="Google Shape;202;p47"/>
          <p:cNvPicPr preferRelativeResize="0"/>
          <p:nvPr/>
        </p:nvPicPr>
        <p:blipFill rotWithShape="1">
          <a:blip r:embed="rId10">
            <a:alphaModFix/>
          </a:blip>
          <a:srcRect b="0" l="9659" r="14462" t="0"/>
          <a:stretch/>
        </p:blipFill>
        <p:spPr>
          <a:xfrm>
            <a:off x="3627850" y="2880700"/>
            <a:ext cx="1666801" cy="1647418"/>
          </a:xfrm>
          <a:prstGeom prst="rect">
            <a:avLst/>
          </a:prstGeom>
          <a:noFill/>
          <a:ln>
            <a:noFill/>
          </a:ln>
        </p:spPr>
      </p:pic>
      <p:pic>
        <p:nvPicPr>
          <p:cNvPr id="203" name="Google Shape;203;p47"/>
          <p:cNvPicPr preferRelativeResize="0"/>
          <p:nvPr/>
        </p:nvPicPr>
        <p:blipFill rotWithShape="1">
          <a:blip r:embed="rId11">
            <a:alphaModFix/>
          </a:blip>
          <a:srcRect b="0" l="12526" r="23202" t="0"/>
          <a:stretch/>
        </p:blipFill>
        <p:spPr>
          <a:xfrm>
            <a:off x="5426825" y="2880700"/>
            <a:ext cx="1666800" cy="1647425"/>
          </a:xfrm>
          <a:prstGeom prst="rect">
            <a:avLst/>
          </a:prstGeom>
          <a:noFill/>
          <a:ln>
            <a:noFill/>
          </a:ln>
        </p:spPr>
      </p:pic>
      <p:pic>
        <p:nvPicPr>
          <p:cNvPr id="204" name="Google Shape;204;p47"/>
          <p:cNvPicPr preferRelativeResize="0"/>
          <p:nvPr/>
        </p:nvPicPr>
        <p:blipFill rotWithShape="1">
          <a:blip r:embed="rId12">
            <a:alphaModFix/>
          </a:blip>
          <a:srcRect b="8223" l="0" r="0" t="0"/>
          <a:stretch/>
        </p:blipFill>
        <p:spPr>
          <a:xfrm>
            <a:off x="7225799" y="2889588"/>
            <a:ext cx="1666800" cy="1652092"/>
          </a:xfrm>
          <a:prstGeom prst="rect">
            <a:avLst/>
          </a:prstGeom>
          <a:noFill/>
          <a:ln>
            <a:noFill/>
          </a:ln>
        </p:spPr>
      </p:pic>
      <p:sp>
        <p:nvSpPr>
          <p:cNvPr id="205" name="Google Shape;205;p47"/>
          <p:cNvSpPr txBox="1"/>
          <p:nvPr/>
        </p:nvSpPr>
        <p:spPr>
          <a:xfrm>
            <a:off x="1032250" y="93175"/>
            <a:ext cx="512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Match the pictures with the words</a:t>
            </a:r>
            <a:endParaRPr sz="1600">
              <a:solidFill>
                <a:schemeClr val="dk1"/>
              </a:solidFill>
              <a:latin typeface="Montserrat ExtraBold"/>
              <a:ea typeface="Montserrat ExtraBold"/>
              <a:cs typeface="Montserrat ExtraBold"/>
              <a:sym typeface="Montserrat ExtraBold"/>
            </a:endParaRPr>
          </a:p>
        </p:txBody>
      </p:sp>
      <p:sp>
        <p:nvSpPr>
          <p:cNvPr id="206" name="Google Shape;206;p47"/>
          <p:cNvSpPr txBox="1"/>
          <p:nvPr/>
        </p:nvSpPr>
        <p:spPr>
          <a:xfrm>
            <a:off x="91750" y="605275"/>
            <a:ext cx="7716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latin typeface="Montserrat ExtraBold"/>
                <a:ea typeface="Montserrat ExtraBold"/>
                <a:cs typeface="Montserrat ExtraBold"/>
                <a:sym typeface="Montserrat ExtraBold"/>
              </a:rPr>
              <a:t>1               2               3              4               5</a:t>
            </a:r>
            <a:endParaRPr sz="2900">
              <a:solidFill>
                <a:schemeClr val="dk1"/>
              </a:solidFill>
              <a:latin typeface="Montserrat ExtraBold"/>
              <a:ea typeface="Montserrat ExtraBold"/>
              <a:cs typeface="Montserrat ExtraBold"/>
              <a:sym typeface="Montserrat ExtraBold"/>
            </a:endParaRPr>
          </a:p>
        </p:txBody>
      </p:sp>
      <p:sp>
        <p:nvSpPr>
          <p:cNvPr id="207" name="Google Shape;207;p47"/>
          <p:cNvSpPr txBox="1"/>
          <p:nvPr/>
        </p:nvSpPr>
        <p:spPr>
          <a:xfrm>
            <a:off x="91750" y="2755650"/>
            <a:ext cx="8169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latin typeface="Montserrat ExtraBold"/>
                <a:ea typeface="Montserrat ExtraBold"/>
                <a:cs typeface="Montserrat ExtraBold"/>
                <a:sym typeface="Montserrat ExtraBold"/>
              </a:rPr>
              <a:t>6               7              8              9               10</a:t>
            </a:r>
            <a:endParaRPr sz="2900">
              <a:solidFill>
                <a:schemeClr val="dk1"/>
              </a:solidFill>
              <a:latin typeface="Montserrat ExtraBold"/>
              <a:ea typeface="Montserrat ExtraBold"/>
              <a:cs typeface="Montserrat ExtraBold"/>
              <a:sym typeface="Montserrat ExtraBold"/>
            </a:endParaRPr>
          </a:p>
        </p:txBody>
      </p:sp>
      <p:sp>
        <p:nvSpPr>
          <p:cNvPr id="208" name="Google Shape;208;p47"/>
          <p:cNvSpPr txBox="1"/>
          <p:nvPr/>
        </p:nvSpPr>
        <p:spPr>
          <a:xfrm>
            <a:off x="0" y="2396038"/>
            <a:ext cx="9144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Montserrat"/>
                <a:ea typeface="Montserrat"/>
                <a:cs typeface="Montserrat"/>
                <a:sym typeface="Montserrat"/>
              </a:rPr>
              <a:t>advice, attempt, excitement, power, failure, development, abilities, self-esteem, confidence</a:t>
            </a:r>
            <a:endParaRPr sz="15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8"/>
          <p:cNvPicPr preferRelativeResize="0"/>
          <p:nvPr/>
        </p:nvPicPr>
        <p:blipFill rotWithShape="1">
          <a:blip r:embed="rId3">
            <a:alphaModFix/>
          </a:blip>
          <a:srcRect b="0" l="16120" r="10236" t="0"/>
          <a:stretch/>
        </p:blipFill>
        <p:spPr>
          <a:xfrm>
            <a:off x="3627850" y="716655"/>
            <a:ext cx="1666801" cy="1601269"/>
          </a:xfrm>
          <a:prstGeom prst="rect">
            <a:avLst/>
          </a:prstGeom>
          <a:noFill/>
          <a:ln>
            <a:noFill/>
          </a:ln>
        </p:spPr>
      </p:pic>
      <p:pic>
        <p:nvPicPr>
          <p:cNvPr id="214" name="Google Shape;214;p48"/>
          <p:cNvPicPr preferRelativeResize="0"/>
          <p:nvPr/>
        </p:nvPicPr>
        <p:blipFill rotWithShape="1">
          <a:blip r:embed="rId4">
            <a:alphaModFix/>
          </a:blip>
          <a:srcRect b="0" l="22569" r="22836" t="0"/>
          <a:stretch/>
        </p:blipFill>
        <p:spPr>
          <a:xfrm>
            <a:off x="1859800" y="715871"/>
            <a:ext cx="1666800" cy="1602842"/>
          </a:xfrm>
          <a:prstGeom prst="rect">
            <a:avLst/>
          </a:prstGeom>
          <a:noFill/>
          <a:ln>
            <a:noFill/>
          </a:ln>
        </p:spPr>
      </p:pic>
      <p:pic>
        <p:nvPicPr>
          <p:cNvPr id="215" name="Google Shape;215;p48"/>
          <p:cNvPicPr preferRelativeResize="0"/>
          <p:nvPr/>
        </p:nvPicPr>
        <p:blipFill rotWithShape="1">
          <a:blip r:embed="rId5">
            <a:alphaModFix/>
          </a:blip>
          <a:srcRect b="0" l="16884" r="12559" t="0"/>
          <a:stretch/>
        </p:blipFill>
        <p:spPr>
          <a:xfrm>
            <a:off x="91750" y="716675"/>
            <a:ext cx="1666800" cy="1601275"/>
          </a:xfrm>
          <a:prstGeom prst="rect">
            <a:avLst/>
          </a:prstGeom>
          <a:noFill/>
          <a:ln>
            <a:noFill/>
          </a:ln>
        </p:spPr>
      </p:pic>
      <p:pic>
        <p:nvPicPr>
          <p:cNvPr id="216" name="Google Shape;216;p48"/>
          <p:cNvPicPr preferRelativeResize="0"/>
          <p:nvPr/>
        </p:nvPicPr>
        <p:blipFill rotWithShape="1">
          <a:blip r:embed="rId6">
            <a:alphaModFix/>
          </a:blip>
          <a:srcRect b="4979" l="6664" r="29125" t="0"/>
          <a:stretch/>
        </p:blipFill>
        <p:spPr>
          <a:xfrm>
            <a:off x="5395900" y="715870"/>
            <a:ext cx="1666800" cy="1602842"/>
          </a:xfrm>
          <a:prstGeom prst="rect">
            <a:avLst/>
          </a:prstGeom>
          <a:noFill/>
          <a:ln>
            <a:noFill/>
          </a:ln>
        </p:spPr>
      </p:pic>
      <p:sp>
        <p:nvSpPr>
          <p:cNvPr id="217" name="Google Shape;217;p48"/>
          <p:cNvSpPr/>
          <p:nvPr/>
        </p:nvSpPr>
        <p:spPr>
          <a:xfrm>
            <a:off x="7225825" y="716600"/>
            <a:ext cx="1666800" cy="16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48"/>
          <p:cNvPicPr preferRelativeResize="0"/>
          <p:nvPr/>
        </p:nvPicPr>
        <p:blipFill>
          <a:blip r:embed="rId7">
            <a:alphaModFix/>
          </a:blip>
          <a:stretch>
            <a:fillRect/>
          </a:stretch>
        </p:blipFill>
        <p:spPr>
          <a:xfrm>
            <a:off x="7225813" y="658575"/>
            <a:ext cx="1717425" cy="1717425"/>
          </a:xfrm>
          <a:prstGeom prst="rect">
            <a:avLst/>
          </a:prstGeom>
          <a:noFill/>
          <a:ln>
            <a:noFill/>
          </a:ln>
        </p:spPr>
      </p:pic>
      <p:pic>
        <p:nvPicPr>
          <p:cNvPr id="219" name="Google Shape;219;p48"/>
          <p:cNvPicPr preferRelativeResize="0"/>
          <p:nvPr/>
        </p:nvPicPr>
        <p:blipFill rotWithShape="1">
          <a:blip r:embed="rId8">
            <a:alphaModFix/>
          </a:blip>
          <a:srcRect b="0" l="22332" r="8072" t="0"/>
          <a:stretch/>
        </p:blipFill>
        <p:spPr>
          <a:xfrm>
            <a:off x="91750" y="2874350"/>
            <a:ext cx="1666800" cy="1660125"/>
          </a:xfrm>
          <a:prstGeom prst="rect">
            <a:avLst/>
          </a:prstGeom>
          <a:noFill/>
          <a:ln>
            <a:noFill/>
          </a:ln>
        </p:spPr>
      </p:pic>
      <p:pic>
        <p:nvPicPr>
          <p:cNvPr id="220" name="Google Shape;220;p48"/>
          <p:cNvPicPr preferRelativeResize="0"/>
          <p:nvPr/>
        </p:nvPicPr>
        <p:blipFill rotWithShape="1">
          <a:blip r:embed="rId9">
            <a:alphaModFix/>
          </a:blip>
          <a:srcRect b="13726" l="5741" r="6330" t="0"/>
          <a:stretch/>
        </p:blipFill>
        <p:spPr>
          <a:xfrm>
            <a:off x="1859800" y="2874350"/>
            <a:ext cx="1666800" cy="1660126"/>
          </a:xfrm>
          <a:prstGeom prst="rect">
            <a:avLst/>
          </a:prstGeom>
          <a:noFill/>
          <a:ln>
            <a:noFill/>
          </a:ln>
        </p:spPr>
      </p:pic>
      <p:pic>
        <p:nvPicPr>
          <p:cNvPr id="221" name="Google Shape;221;p48"/>
          <p:cNvPicPr preferRelativeResize="0"/>
          <p:nvPr/>
        </p:nvPicPr>
        <p:blipFill rotWithShape="1">
          <a:blip r:embed="rId10">
            <a:alphaModFix/>
          </a:blip>
          <a:srcRect b="0" l="9659" r="14462" t="0"/>
          <a:stretch/>
        </p:blipFill>
        <p:spPr>
          <a:xfrm>
            <a:off x="3627850" y="2880700"/>
            <a:ext cx="1666801" cy="1647418"/>
          </a:xfrm>
          <a:prstGeom prst="rect">
            <a:avLst/>
          </a:prstGeom>
          <a:noFill/>
          <a:ln>
            <a:noFill/>
          </a:ln>
        </p:spPr>
      </p:pic>
      <p:pic>
        <p:nvPicPr>
          <p:cNvPr id="222" name="Google Shape;222;p48"/>
          <p:cNvPicPr preferRelativeResize="0"/>
          <p:nvPr/>
        </p:nvPicPr>
        <p:blipFill rotWithShape="1">
          <a:blip r:embed="rId11">
            <a:alphaModFix/>
          </a:blip>
          <a:srcRect b="0" l="12526" r="23202" t="0"/>
          <a:stretch/>
        </p:blipFill>
        <p:spPr>
          <a:xfrm>
            <a:off x="5426825" y="2880700"/>
            <a:ext cx="1666800" cy="1647425"/>
          </a:xfrm>
          <a:prstGeom prst="rect">
            <a:avLst/>
          </a:prstGeom>
          <a:noFill/>
          <a:ln>
            <a:noFill/>
          </a:ln>
        </p:spPr>
      </p:pic>
      <p:pic>
        <p:nvPicPr>
          <p:cNvPr id="223" name="Google Shape;223;p48"/>
          <p:cNvPicPr preferRelativeResize="0"/>
          <p:nvPr/>
        </p:nvPicPr>
        <p:blipFill rotWithShape="1">
          <a:blip r:embed="rId12">
            <a:alphaModFix/>
          </a:blip>
          <a:srcRect b="8223" l="0" r="0" t="0"/>
          <a:stretch/>
        </p:blipFill>
        <p:spPr>
          <a:xfrm>
            <a:off x="7225799" y="2889588"/>
            <a:ext cx="1666800" cy="1652092"/>
          </a:xfrm>
          <a:prstGeom prst="rect">
            <a:avLst/>
          </a:prstGeom>
          <a:noFill/>
          <a:ln>
            <a:noFill/>
          </a:ln>
        </p:spPr>
      </p:pic>
      <p:sp>
        <p:nvSpPr>
          <p:cNvPr id="224" name="Google Shape;224;p48"/>
          <p:cNvSpPr txBox="1"/>
          <p:nvPr/>
        </p:nvSpPr>
        <p:spPr>
          <a:xfrm>
            <a:off x="-142125" y="2248500"/>
            <a:ext cx="9286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5 advice, 8 attempt, 10 excitement, 9 power, 2 failure, 4 development, 7 abilities, </a:t>
            </a:r>
            <a:endParaRPr sz="17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700">
                <a:solidFill>
                  <a:schemeClr val="dk1"/>
                </a:solidFill>
                <a:latin typeface="Montserrat"/>
                <a:ea typeface="Montserrat"/>
                <a:cs typeface="Montserrat"/>
                <a:sym typeface="Montserrat"/>
              </a:rPr>
              <a:t>1 self-esteem, 3 confidence</a:t>
            </a:r>
            <a:endParaRPr sz="1700">
              <a:solidFill>
                <a:schemeClr val="dk1"/>
              </a:solidFill>
              <a:latin typeface="Montserrat"/>
              <a:ea typeface="Montserrat"/>
              <a:cs typeface="Montserrat"/>
              <a:sym typeface="Montserrat"/>
            </a:endParaRPr>
          </a:p>
        </p:txBody>
      </p:sp>
      <p:sp>
        <p:nvSpPr>
          <p:cNvPr id="225" name="Google Shape;225;p48"/>
          <p:cNvSpPr txBox="1"/>
          <p:nvPr/>
        </p:nvSpPr>
        <p:spPr>
          <a:xfrm>
            <a:off x="1032250" y="93175"/>
            <a:ext cx="512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Match the pictures with the words</a:t>
            </a:r>
            <a:endParaRPr sz="1600">
              <a:solidFill>
                <a:schemeClr val="dk1"/>
              </a:solidFill>
              <a:latin typeface="Montserrat ExtraBold"/>
              <a:ea typeface="Montserrat ExtraBold"/>
              <a:cs typeface="Montserrat ExtraBold"/>
              <a:sym typeface="Montserrat ExtraBold"/>
            </a:endParaRPr>
          </a:p>
        </p:txBody>
      </p:sp>
      <p:sp>
        <p:nvSpPr>
          <p:cNvPr id="226" name="Google Shape;226;p48"/>
          <p:cNvSpPr txBox="1"/>
          <p:nvPr/>
        </p:nvSpPr>
        <p:spPr>
          <a:xfrm>
            <a:off x="91750" y="605275"/>
            <a:ext cx="7716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latin typeface="Montserrat ExtraBold"/>
                <a:ea typeface="Montserrat ExtraBold"/>
                <a:cs typeface="Montserrat ExtraBold"/>
                <a:sym typeface="Montserrat ExtraBold"/>
              </a:rPr>
              <a:t>1               2               3              4               5</a:t>
            </a:r>
            <a:endParaRPr sz="2900">
              <a:solidFill>
                <a:schemeClr val="dk1"/>
              </a:solidFill>
              <a:latin typeface="Montserrat ExtraBold"/>
              <a:ea typeface="Montserrat ExtraBold"/>
              <a:cs typeface="Montserrat ExtraBold"/>
              <a:sym typeface="Montserrat ExtraBold"/>
            </a:endParaRPr>
          </a:p>
        </p:txBody>
      </p:sp>
      <p:sp>
        <p:nvSpPr>
          <p:cNvPr id="227" name="Google Shape;227;p48"/>
          <p:cNvSpPr txBox="1"/>
          <p:nvPr/>
        </p:nvSpPr>
        <p:spPr>
          <a:xfrm>
            <a:off x="91750" y="2755650"/>
            <a:ext cx="8169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latin typeface="Montserrat ExtraBold"/>
                <a:ea typeface="Montserrat ExtraBold"/>
                <a:cs typeface="Montserrat ExtraBold"/>
                <a:sym typeface="Montserrat ExtraBold"/>
              </a:rPr>
              <a:t>6               7              8              9               10</a:t>
            </a:r>
            <a:endParaRPr sz="29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49"/>
          <p:cNvPicPr preferRelativeResize="0"/>
          <p:nvPr/>
        </p:nvPicPr>
        <p:blipFill>
          <a:blip r:embed="rId3">
            <a:alphaModFix/>
          </a:blip>
          <a:stretch>
            <a:fillRect/>
          </a:stretch>
        </p:blipFill>
        <p:spPr>
          <a:xfrm>
            <a:off x="523613" y="844175"/>
            <a:ext cx="8096774" cy="3905025"/>
          </a:xfrm>
          <a:prstGeom prst="rect">
            <a:avLst/>
          </a:prstGeom>
          <a:noFill/>
          <a:ln>
            <a:noFill/>
          </a:ln>
        </p:spPr>
      </p:pic>
      <p:sp>
        <p:nvSpPr>
          <p:cNvPr id="233" name="Google Shape;233;p49"/>
          <p:cNvSpPr txBox="1"/>
          <p:nvPr/>
        </p:nvSpPr>
        <p:spPr>
          <a:xfrm>
            <a:off x="961075" y="80325"/>
            <a:ext cx="80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Look at the word cloud. They are nouns. Make a chain story with the given words. </a:t>
            </a:r>
            <a:endParaRPr sz="1500">
              <a:solidFill>
                <a:schemeClr val="dk1"/>
              </a:solidFill>
              <a:latin typeface="Montserrat ExtraBold"/>
              <a:ea typeface="Montserrat ExtraBold"/>
              <a:cs typeface="Montserrat ExtraBold"/>
              <a:sym typeface="Montserrat ExtraBold"/>
            </a:endParaRPr>
          </a:p>
        </p:txBody>
      </p:sp>
      <p:sp>
        <p:nvSpPr>
          <p:cNvPr id="234" name="Google Shape;234;p49"/>
          <p:cNvSpPr/>
          <p:nvPr/>
        </p:nvSpPr>
        <p:spPr>
          <a:xfrm>
            <a:off x="44500" y="411950"/>
            <a:ext cx="2705100" cy="1999500"/>
          </a:xfrm>
          <a:prstGeom prst="rect">
            <a:avLst/>
          </a:prstGeom>
          <a:solidFill>
            <a:schemeClr val="lt2"/>
          </a:solidFill>
          <a:ln cap="flat" cmpd="sng" w="19050">
            <a:solidFill>
              <a:srgbClr val="4A86E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9"/>
          <p:cNvSpPr txBox="1"/>
          <p:nvPr/>
        </p:nvSpPr>
        <p:spPr>
          <a:xfrm>
            <a:off x="44500" y="441200"/>
            <a:ext cx="2705100" cy="194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latin typeface="Montserrat"/>
                <a:ea typeface="Montserrat"/>
                <a:cs typeface="Montserrat"/>
                <a:sym typeface="Montserrat"/>
              </a:rPr>
              <a:t>Rules:</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A student makes a full sentence with any word from the picture. Next student repeats the sentence and adds a new one. The last one repeats all the </a:t>
            </a:r>
            <a:r>
              <a:rPr lang="en">
                <a:latin typeface="Montserrat"/>
                <a:ea typeface="Montserrat"/>
                <a:cs typeface="Montserrat"/>
                <a:sym typeface="Montserrat"/>
              </a:rPr>
              <a:t>sentences</a:t>
            </a:r>
            <a:r>
              <a:rPr lang="en">
                <a:latin typeface="Montserrat"/>
                <a:ea typeface="Montserrat"/>
                <a:cs typeface="Montserrat"/>
                <a:sym typeface="Montserrat"/>
              </a:rPr>
              <a:t>.</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50"/>
          <p:cNvPicPr preferRelativeResize="0"/>
          <p:nvPr/>
        </p:nvPicPr>
        <p:blipFill>
          <a:blip r:embed="rId3">
            <a:alphaModFix/>
          </a:blip>
          <a:stretch>
            <a:fillRect/>
          </a:stretch>
        </p:blipFill>
        <p:spPr>
          <a:xfrm>
            <a:off x="457850" y="684299"/>
            <a:ext cx="8337350" cy="4021050"/>
          </a:xfrm>
          <a:prstGeom prst="rect">
            <a:avLst/>
          </a:prstGeom>
          <a:noFill/>
          <a:ln>
            <a:noFill/>
          </a:ln>
        </p:spPr>
      </p:pic>
      <p:sp>
        <p:nvSpPr>
          <p:cNvPr id="241" name="Google Shape;241;p50"/>
          <p:cNvSpPr txBox="1"/>
          <p:nvPr/>
        </p:nvSpPr>
        <p:spPr>
          <a:xfrm>
            <a:off x="1032250" y="0"/>
            <a:ext cx="746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Montserrat ExtraBold"/>
                <a:ea typeface="Montserrat ExtraBold"/>
                <a:cs typeface="Montserrat ExtraBold"/>
                <a:sym typeface="Montserrat ExtraBold"/>
              </a:rPr>
              <a:t>Look at the word cloud. They are adjectives. </a:t>
            </a:r>
            <a:endParaRPr sz="15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500">
                <a:solidFill>
                  <a:schemeClr val="dk1"/>
                </a:solidFill>
                <a:latin typeface="Montserrat ExtraBold"/>
                <a:ea typeface="Montserrat ExtraBold"/>
                <a:cs typeface="Montserrat ExtraBold"/>
                <a:sym typeface="Montserrat ExtraBold"/>
              </a:rPr>
              <a:t>Check your understanding and play the game.</a:t>
            </a:r>
            <a:endParaRPr sz="15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oodoo Powerpoint Template">
  <a:themeElements>
    <a:clrScheme name="Другая 5">
      <a:dk1>
        <a:srgbClr val="222222"/>
      </a:dk1>
      <a:lt1>
        <a:srgbClr val="F0F0F0"/>
      </a:lt1>
      <a:dk2>
        <a:srgbClr val="FEFFFF"/>
      </a:dk2>
      <a:lt2>
        <a:srgbClr val="FEFFFF"/>
      </a:lt2>
      <a:accent1>
        <a:srgbClr val="FF6B08"/>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